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83" r:id="rId5"/>
    <p:sldId id="802" r:id="rId6"/>
    <p:sldId id="767" r:id="rId7"/>
    <p:sldId id="778" r:id="rId8"/>
    <p:sldId id="801" r:id="rId9"/>
    <p:sldId id="780" r:id="rId10"/>
    <p:sldId id="800" r:id="rId11"/>
    <p:sldId id="803" r:id="rId12"/>
    <p:sldId id="804" r:id="rId13"/>
    <p:sldId id="779" r:id="rId14"/>
    <p:sldId id="783" r:id="rId15"/>
    <p:sldId id="798" r:id="rId16"/>
    <p:sldId id="781" r:id="rId17"/>
    <p:sldId id="785" r:id="rId18"/>
    <p:sldId id="786" r:id="rId19"/>
    <p:sldId id="787" r:id="rId20"/>
    <p:sldId id="788" r:id="rId21"/>
    <p:sldId id="789" r:id="rId22"/>
    <p:sldId id="790" r:id="rId23"/>
    <p:sldId id="791" r:id="rId24"/>
    <p:sldId id="792" r:id="rId25"/>
    <p:sldId id="793" r:id="rId26"/>
    <p:sldId id="796" r:id="rId27"/>
    <p:sldId id="797" r:id="rId28"/>
    <p:sldId id="284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Ashurst" initials="SA" lastIdx="1" clrIdx="0">
    <p:extLst>
      <p:ext uri="{19B8F6BF-5375-455C-9EA6-DF929625EA0E}">
        <p15:presenceInfo xmlns:p15="http://schemas.microsoft.com/office/powerpoint/2012/main" userId="Sarah Ashur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E45"/>
    <a:srgbClr val="B10059"/>
    <a:srgbClr val="35B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D1539-F09B-4EED-A8FB-B5888F906981}" v="12" dt="2022-07-18T12:45:35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McEwan" userId="S::danielle.mcewan@careopinion.org.uk::c9d128ea-7b6e-4650-bf45-60e74df78ec7" providerId="AD" clId="Web-{F9DF2DAB-1E0F-6510-BB96-DB52EDA8F4E1}"/>
    <pc:docChg chg="addSld delSld modSld sldOrd">
      <pc:chgData name="Danielle McEwan" userId="S::danielle.mcewan@careopinion.org.uk::c9d128ea-7b6e-4650-bf45-60e74df78ec7" providerId="AD" clId="Web-{F9DF2DAB-1E0F-6510-BB96-DB52EDA8F4E1}" dt="2022-03-22T11:28:28.115" v="613" actId="20577"/>
      <pc:docMkLst>
        <pc:docMk/>
      </pc:docMkLst>
      <pc:sldChg chg="modSp">
        <pc:chgData name="Danielle McEwan" userId="S::danielle.mcewan@careopinion.org.uk::c9d128ea-7b6e-4650-bf45-60e74df78ec7" providerId="AD" clId="Web-{F9DF2DAB-1E0F-6510-BB96-DB52EDA8F4E1}" dt="2022-03-22T10:21:25.942" v="375" actId="20577"/>
        <pc:sldMkLst>
          <pc:docMk/>
          <pc:sldMk cId="197510671" sldId="767"/>
        </pc:sldMkLst>
        <pc:spChg chg="mod">
          <ac:chgData name="Danielle McEwan" userId="S::danielle.mcewan@careopinion.org.uk::c9d128ea-7b6e-4650-bf45-60e74df78ec7" providerId="AD" clId="Web-{F9DF2DAB-1E0F-6510-BB96-DB52EDA8F4E1}" dt="2022-03-22T10:21:25.942" v="375" actId="20577"/>
          <ac:spMkLst>
            <pc:docMk/>
            <pc:sldMk cId="197510671" sldId="767"/>
            <ac:spMk id="3" creationId="{014E73F3-9D67-48BC-99F7-7B6A5702603D}"/>
          </ac:spMkLst>
        </pc:spChg>
      </pc:sldChg>
      <pc:sldChg chg="ord">
        <pc:chgData name="Danielle McEwan" userId="S::danielle.mcewan@careopinion.org.uk::c9d128ea-7b6e-4650-bf45-60e74df78ec7" providerId="AD" clId="Web-{F9DF2DAB-1E0F-6510-BB96-DB52EDA8F4E1}" dt="2022-03-22T10:50:53.119" v="553"/>
        <pc:sldMkLst>
          <pc:docMk/>
          <pc:sldMk cId="1289878987" sldId="778"/>
        </pc:sldMkLst>
      </pc:sldChg>
      <pc:sldChg chg="modSp">
        <pc:chgData name="Danielle McEwan" userId="S::danielle.mcewan@careopinion.org.uk::c9d128ea-7b6e-4650-bf45-60e74df78ec7" providerId="AD" clId="Web-{F9DF2DAB-1E0F-6510-BB96-DB52EDA8F4E1}" dt="2022-03-22T10:01:22.708" v="124" actId="20577"/>
        <pc:sldMkLst>
          <pc:docMk/>
          <pc:sldMk cId="2709429279" sldId="779"/>
        </pc:sldMkLst>
        <pc:spChg chg="mod">
          <ac:chgData name="Danielle McEwan" userId="S::danielle.mcewan@careopinion.org.uk::c9d128ea-7b6e-4650-bf45-60e74df78ec7" providerId="AD" clId="Web-{F9DF2DAB-1E0F-6510-BB96-DB52EDA8F4E1}" dt="2022-03-22T10:01:22.708" v="124" actId="20577"/>
          <ac:spMkLst>
            <pc:docMk/>
            <pc:sldMk cId="2709429279" sldId="779"/>
            <ac:spMk id="3" creationId="{014E73F3-9D67-48BC-99F7-7B6A5702603D}"/>
          </ac:spMkLst>
        </pc:spChg>
      </pc:sldChg>
      <pc:sldChg chg="ord">
        <pc:chgData name="Danielle McEwan" userId="S::danielle.mcewan@careopinion.org.uk::c9d128ea-7b6e-4650-bf45-60e74df78ec7" providerId="AD" clId="Web-{F9DF2DAB-1E0F-6510-BB96-DB52EDA8F4E1}" dt="2022-03-22T10:50:33.571" v="552"/>
        <pc:sldMkLst>
          <pc:docMk/>
          <pc:sldMk cId="2031311760" sldId="780"/>
        </pc:sldMkLst>
      </pc:sldChg>
      <pc:sldChg chg="addSp delSp modSp del mod setBg">
        <pc:chgData name="Danielle McEwan" userId="S::danielle.mcewan@careopinion.org.uk::c9d128ea-7b6e-4650-bf45-60e74df78ec7" providerId="AD" clId="Web-{F9DF2DAB-1E0F-6510-BB96-DB52EDA8F4E1}" dt="2022-03-22T09:52:25.266" v="100"/>
        <pc:sldMkLst>
          <pc:docMk/>
          <pc:sldMk cId="1675632732" sldId="784"/>
        </pc:sldMkLst>
        <pc:spChg chg="mod ord">
          <ac:chgData name="Danielle McEwan" userId="S::danielle.mcewan@careopinion.org.uk::c9d128ea-7b6e-4650-bf45-60e74df78ec7" providerId="AD" clId="Web-{F9DF2DAB-1E0F-6510-BB96-DB52EDA8F4E1}" dt="2022-03-22T09:48:19.485" v="17"/>
          <ac:spMkLst>
            <pc:docMk/>
            <pc:sldMk cId="1675632732" sldId="784"/>
            <ac:spMk id="2" creationId="{837B8A51-24A3-4E86-9A37-FAF6481C4F9A}"/>
          </ac:spMkLst>
        </pc:spChg>
        <pc:spChg chg="mod">
          <ac:chgData name="Danielle McEwan" userId="S::danielle.mcewan@careopinion.org.uk::c9d128ea-7b6e-4650-bf45-60e74df78ec7" providerId="AD" clId="Web-{F9DF2DAB-1E0F-6510-BB96-DB52EDA8F4E1}" dt="2022-03-22T09:48:19.485" v="17"/>
          <ac:spMkLst>
            <pc:docMk/>
            <pc:sldMk cId="1675632732" sldId="784"/>
            <ac:spMk id="11" creationId="{57E4B955-FC71-49D4-9F83-1DF9C4FF031F}"/>
          </ac:spMkLst>
        </pc:spChg>
        <pc:spChg chg="add del">
          <ac:chgData name="Danielle McEwan" userId="S::danielle.mcewan@careopinion.org.uk::c9d128ea-7b6e-4650-bf45-60e74df78ec7" providerId="AD" clId="Web-{F9DF2DAB-1E0F-6510-BB96-DB52EDA8F4E1}" dt="2022-03-22T09:47:30.935" v="10"/>
          <ac:spMkLst>
            <pc:docMk/>
            <pc:sldMk cId="1675632732" sldId="784"/>
            <ac:spMk id="16" creationId="{385E1BDC-A9B0-4A87-82E3-F3187F69A802}"/>
          </ac:spMkLst>
        </pc:spChg>
        <pc:spChg chg="add del">
          <ac:chgData name="Danielle McEwan" userId="S::danielle.mcewan@careopinion.org.uk::c9d128ea-7b6e-4650-bf45-60e74df78ec7" providerId="AD" clId="Web-{F9DF2DAB-1E0F-6510-BB96-DB52EDA8F4E1}" dt="2022-03-22T09:47:30.935" v="10"/>
          <ac:spMkLst>
            <pc:docMk/>
            <pc:sldMk cId="1675632732" sldId="784"/>
            <ac:spMk id="18" creationId="{0990C621-3B8B-4820-8328-D47EF7CE823C}"/>
          </ac:spMkLst>
        </pc:spChg>
        <pc:spChg chg="add del">
          <ac:chgData name="Danielle McEwan" userId="S::danielle.mcewan@careopinion.org.uk::c9d128ea-7b6e-4650-bf45-60e74df78ec7" providerId="AD" clId="Web-{F9DF2DAB-1E0F-6510-BB96-DB52EDA8F4E1}" dt="2022-03-22T09:47:30.935" v="10"/>
          <ac:spMkLst>
            <pc:docMk/>
            <pc:sldMk cId="1675632732" sldId="784"/>
            <ac:spMk id="20" creationId="{C1A2385B-1D2A-4E17-84FA-6CB7F0AAE473}"/>
          </ac:spMkLst>
        </pc:spChg>
        <pc:spChg chg="add del">
          <ac:chgData name="Danielle McEwan" userId="S::danielle.mcewan@careopinion.org.uk::c9d128ea-7b6e-4650-bf45-60e74df78ec7" providerId="AD" clId="Web-{F9DF2DAB-1E0F-6510-BB96-DB52EDA8F4E1}" dt="2022-03-22T09:47:30.935" v="10"/>
          <ac:spMkLst>
            <pc:docMk/>
            <pc:sldMk cId="1675632732" sldId="784"/>
            <ac:spMk id="22" creationId="{5E791F2F-79DB-4CC0-9FA1-001E3E91E8B7}"/>
          </ac:spMkLst>
        </pc:spChg>
        <pc:spChg chg="add del">
          <ac:chgData name="Danielle McEwan" userId="S::danielle.mcewan@careopinion.org.uk::c9d128ea-7b6e-4650-bf45-60e74df78ec7" providerId="AD" clId="Web-{F9DF2DAB-1E0F-6510-BB96-DB52EDA8F4E1}" dt="2022-03-22T09:47:39.545" v="12"/>
          <ac:spMkLst>
            <pc:docMk/>
            <pc:sldMk cId="1675632732" sldId="784"/>
            <ac:spMk id="25" creationId="{2B566528-1B12-4246-9431-5C2D7D081168}"/>
          </ac:spMkLst>
        </pc:spChg>
        <pc:spChg chg="add del">
          <ac:chgData name="Danielle McEwan" userId="S::danielle.mcewan@careopinion.org.uk::c9d128ea-7b6e-4650-bf45-60e74df78ec7" providerId="AD" clId="Web-{F9DF2DAB-1E0F-6510-BB96-DB52EDA8F4E1}" dt="2022-03-22T09:47:51.999" v="14"/>
          <ac:spMkLst>
            <pc:docMk/>
            <pc:sldMk cId="1675632732" sldId="784"/>
            <ac:spMk id="30" creationId="{2B566528-1B12-4246-9431-5C2D7D081168}"/>
          </ac:spMkLst>
        </pc:spChg>
        <pc:spChg chg="add del">
          <ac:chgData name="Danielle McEwan" userId="S::danielle.mcewan@careopinion.org.uk::c9d128ea-7b6e-4650-bf45-60e74df78ec7" providerId="AD" clId="Web-{F9DF2DAB-1E0F-6510-BB96-DB52EDA8F4E1}" dt="2022-03-22T09:48:19.469" v="16"/>
          <ac:spMkLst>
            <pc:docMk/>
            <pc:sldMk cId="1675632732" sldId="784"/>
            <ac:spMk id="35" creationId="{C95B82D5-A8BB-45BF-BED8-C7B206892100}"/>
          </ac:spMkLst>
        </pc:spChg>
        <pc:spChg chg="add del">
          <ac:chgData name="Danielle McEwan" userId="S::danielle.mcewan@careopinion.org.uk::c9d128ea-7b6e-4650-bf45-60e74df78ec7" providerId="AD" clId="Web-{F9DF2DAB-1E0F-6510-BB96-DB52EDA8F4E1}" dt="2022-03-22T09:48:19.469" v="16"/>
          <ac:spMkLst>
            <pc:docMk/>
            <pc:sldMk cId="1675632732" sldId="784"/>
            <ac:spMk id="36" creationId="{296C61EC-FBF4-4216-BE67-6C864D30A01C}"/>
          </ac:spMkLst>
        </pc:spChg>
        <pc:spChg chg="add del">
          <ac:chgData name="Danielle McEwan" userId="S::danielle.mcewan@careopinion.org.uk::c9d128ea-7b6e-4650-bf45-60e74df78ec7" providerId="AD" clId="Web-{F9DF2DAB-1E0F-6510-BB96-DB52EDA8F4E1}" dt="2022-03-22T09:48:19.469" v="16"/>
          <ac:spMkLst>
            <pc:docMk/>
            <pc:sldMk cId="1675632732" sldId="784"/>
            <ac:spMk id="37" creationId="{39D6C490-0229-4573-9696-B73E5B3A9C33}"/>
          </ac:spMkLst>
        </pc:spChg>
        <pc:spChg chg="add">
          <ac:chgData name="Danielle McEwan" userId="S::danielle.mcewan@careopinion.org.uk::c9d128ea-7b6e-4650-bf45-60e74df78ec7" providerId="AD" clId="Web-{F9DF2DAB-1E0F-6510-BB96-DB52EDA8F4E1}" dt="2022-03-22T09:48:19.485" v="17"/>
          <ac:spMkLst>
            <pc:docMk/>
            <pc:sldMk cId="1675632732" sldId="784"/>
            <ac:spMk id="39" creationId="{385E1BDC-A9B0-4A87-82E3-F3187F69A802}"/>
          </ac:spMkLst>
        </pc:spChg>
        <pc:spChg chg="add">
          <ac:chgData name="Danielle McEwan" userId="S::danielle.mcewan@careopinion.org.uk::c9d128ea-7b6e-4650-bf45-60e74df78ec7" providerId="AD" clId="Web-{F9DF2DAB-1E0F-6510-BB96-DB52EDA8F4E1}" dt="2022-03-22T09:48:19.485" v="17"/>
          <ac:spMkLst>
            <pc:docMk/>
            <pc:sldMk cId="1675632732" sldId="784"/>
            <ac:spMk id="40" creationId="{0990C621-3B8B-4820-8328-D47EF7CE823C}"/>
          </ac:spMkLst>
        </pc:spChg>
        <pc:spChg chg="add">
          <ac:chgData name="Danielle McEwan" userId="S::danielle.mcewan@careopinion.org.uk::c9d128ea-7b6e-4650-bf45-60e74df78ec7" providerId="AD" clId="Web-{F9DF2DAB-1E0F-6510-BB96-DB52EDA8F4E1}" dt="2022-03-22T09:48:19.485" v="17"/>
          <ac:spMkLst>
            <pc:docMk/>
            <pc:sldMk cId="1675632732" sldId="784"/>
            <ac:spMk id="41" creationId="{C1A2385B-1D2A-4E17-84FA-6CB7F0AAE473}"/>
          </ac:spMkLst>
        </pc:spChg>
        <pc:spChg chg="add">
          <ac:chgData name="Danielle McEwan" userId="S::danielle.mcewan@careopinion.org.uk::c9d128ea-7b6e-4650-bf45-60e74df78ec7" providerId="AD" clId="Web-{F9DF2DAB-1E0F-6510-BB96-DB52EDA8F4E1}" dt="2022-03-22T09:48:19.485" v="17"/>
          <ac:spMkLst>
            <pc:docMk/>
            <pc:sldMk cId="1675632732" sldId="784"/>
            <ac:spMk id="42" creationId="{5E791F2F-79DB-4CC0-9FA1-001E3E91E8B7}"/>
          </ac:spMkLst>
        </pc:spChg>
        <pc:grpChg chg="add del">
          <ac:chgData name="Danielle McEwan" userId="S::danielle.mcewan@careopinion.org.uk::c9d128ea-7b6e-4650-bf45-60e74df78ec7" providerId="AD" clId="Web-{F9DF2DAB-1E0F-6510-BB96-DB52EDA8F4E1}" dt="2022-03-22T09:47:39.545" v="12"/>
          <ac:grpSpMkLst>
            <pc:docMk/>
            <pc:sldMk cId="1675632732" sldId="784"/>
            <ac:grpSpMk id="26" creationId="{5995D10D-E9C9-47DB-AE7E-801FEF38F5C9}"/>
          </ac:grpSpMkLst>
        </pc:grpChg>
        <pc:grpChg chg="add del">
          <ac:chgData name="Danielle McEwan" userId="S::danielle.mcewan@careopinion.org.uk::c9d128ea-7b6e-4650-bf45-60e74df78ec7" providerId="AD" clId="Web-{F9DF2DAB-1E0F-6510-BB96-DB52EDA8F4E1}" dt="2022-03-22T09:47:39.545" v="12"/>
          <ac:grpSpMkLst>
            <pc:docMk/>
            <pc:sldMk cId="1675632732" sldId="784"/>
            <ac:grpSpMk id="28" creationId="{828A5161-06F1-46CF-8AD7-844680A59E13}"/>
          </ac:grpSpMkLst>
        </pc:grpChg>
        <pc:grpChg chg="add del">
          <ac:chgData name="Danielle McEwan" userId="S::danielle.mcewan@careopinion.org.uk::c9d128ea-7b6e-4650-bf45-60e74df78ec7" providerId="AD" clId="Web-{F9DF2DAB-1E0F-6510-BB96-DB52EDA8F4E1}" dt="2022-03-22T09:47:51.999" v="14"/>
          <ac:grpSpMkLst>
            <pc:docMk/>
            <pc:sldMk cId="1675632732" sldId="784"/>
            <ac:grpSpMk id="31" creationId="{5995D10D-E9C9-47DB-AE7E-801FEF38F5C9}"/>
          </ac:grpSpMkLst>
        </pc:grpChg>
        <pc:grpChg chg="add del">
          <ac:chgData name="Danielle McEwan" userId="S::danielle.mcewan@careopinion.org.uk::c9d128ea-7b6e-4650-bf45-60e74df78ec7" providerId="AD" clId="Web-{F9DF2DAB-1E0F-6510-BB96-DB52EDA8F4E1}" dt="2022-03-22T09:47:51.999" v="14"/>
          <ac:grpSpMkLst>
            <pc:docMk/>
            <pc:sldMk cId="1675632732" sldId="784"/>
            <ac:grpSpMk id="33" creationId="{828A5161-06F1-46CF-8AD7-844680A59E13}"/>
          </ac:grpSpMkLst>
        </pc:grpChg>
        <pc:picChg chg="add del mod ord">
          <ac:chgData name="Danielle McEwan" userId="S::danielle.mcewan@careopinion.org.uk::c9d128ea-7b6e-4650-bf45-60e74df78ec7" providerId="AD" clId="Web-{F9DF2DAB-1E0F-6510-BB96-DB52EDA8F4E1}" dt="2022-03-22T09:51:35.169" v="86"/>
          <ac:picMkLst>
            <pc:docMk/>
            <pc:sldMk cId="1675632732" sldId="784"/>
            <ac:picMk id="3" creationId="{7F3D1002-0EBD-4194-B0D5-04F85FB0D8AE}"/>
          </ac:picMkLst>
        </pc:picChg>
        <pc:picChg chg="add del mod">
          <ac:chgData name="Danielle McEwan" userId="S::danielle.mcewan@careopinion.org.uk::c9d128ea-7b6e-4650-bf45-60e74df78ec7" providerId="AD" clId="Web-{F9DF2DAB-1E0F-6510-BB96-DB52EDA8F4E1}" dt="2022-03-22T09:51:35.169" v="87"/>
          <ac:picMkLst>
            <pc:docMk/>
            <pc:sldMk cId="1675632732" sldId="784"/>
            <ac:picMk id="5" creationId="{E801EEA0-1861-4500-92C3-85815A01B54B}"/>
          </ac:picMkLst>
        </pc:picChg>
      </pc:sldChg>
      <pc:sldChg chg="addSp modSp addAnim modAnim">
        <pc:chgData name="Danielle McEwan" userId="S::danielle.mcewan@careopinion.org.uk::c9d128ea-7b6e-4650-bf45-60e74df78ec7" providerId="AD" clId="Web-{F9DF2DAB-1E0F-6510-BB96-DB52EDA8F4E1}" dt="2022-03-22T09:58:27.712" v="117"/>
        <pc:sldMkLst>
          <pc:docMk/>
          <pc:sldMk cId="1262260004" sldId="792"/>
        </pc:sldMkLst>
        <pc:picChg chg="add mod">
          <ac:chgData name="Danielle McEwan" userId="S::danielle.mcewan@careopinion.org.uk::c9d128ea-7b6e-4650-bf45-60e74df78ec7" providerId="AD" clId="Web-{F9DF2DAB-1E0F-6510-BB96-DB52EDA8F4E1}" dt="2022-03-22T09:56:54.409" v="108" actId="14100"/>
          <ac:picMkLst>
            <pc:docMk/>
            <pc:sldMk cId="1262260004" sldId="792"/>
            <ac:picMk id="2" creationId="{56978775-A82C-4A0A-AEAD-DD162AAC8F8A}"/>
          </ac:picMkLst>
        </pc:picChg>
        <pc:picChg chg="add mod">
          <ac:chgData name="Danielle McEwan" userId="S::danielle.mcewan@careopinion.org.uk::c9d128ea-7b6e-4650-bf45-60e74df78ec7" providerId="AD" clId="Web-{F9DF2DAB-1E0F-6510-BB96-DB52EDA8F4E1}" dt="2022-03-22T09:58:25.884" v="115" actId="1076"/>
          <ac:picMkLst>
            <pc:docMk/>
            <pc:sldMk cId="1262260004" sldId="792"/>
            <ac:picMk id="4" creationId="{A844E672-26B1-4345-B9FF-428EB7986C4D}"/>
          </ac:picMkLst>
        </pc:picChg>
      </pc:sldChg>
      <pc:sldChg chg="addAnim delAnim modAnim">
        <pc:chgData name="Danielle McEwan" userId="S::danielle.mcewan@careopinion.org.uk::c9d128ea-7b6e-4650-bf45-60e74df78ec7" providerId="AD" clId="Web-{F9DF2DAB-1E0F-6510-BB96-DB52EDA8F4E1}" dt="2022-03-22T11:28:00.802" v="599"/>
        <pc:sldMkLst>
          <pc:docMk/>
          <pc:sldMk cId="3640932481" sldId="800"/>
        </pc:sldMkLst>
      </pc:sldChg>
      <pc:sldChg chg="addSp delSp modSp add ord replId addAnim modAnim">
        <pc:chgData name="Danielle McEwan" userId="S::danielle.mcewan@careopinion.org.uk::c9d128ea-7b6e-4650-bf45-60e74df78ec7" providerId="AD" clId="Web-{F9DF2DAB-1E0F-6510-BB96-DB52EDA8F4E1}" dt="2022-03-22T10:08:06.328" v="151" actId="1076"/>
        <pc:sldMkLst>
          <pc:docMk/>
          <pc:sldMk cId="2397554930" sldId="801"/>
        </pc:sldMkLst>
        <pc:spChg chg="mod">
          <ac:chgData name="Danielle McEwan" userId="S::danielle.mcewan@careopinion.org.uk::c9d128ea-7b6e-4650-bf45-60e74df78ec7" providerId="AD" clId="Web-{F9DF2DAB-1E0F-6510-BB96-DB52EDA8F4E1}" dt="2022-03-22T09:50:56.354" v="66" actId="1076"/>
          <ac:spMkLst>
            <pc:docMk/>
            <pc:sldMk cId="2397554930" sldId="801"/>
            <ac:spMk id="2" creationId="{669DFDEA-71F9-4222-95C0-EB921A76C308}"/>
          </ac:spMkLst>
        </pc:spChg>
        <pc:spChg chg="mod">
          <ac:chgData name="Danielle McEwan" userId="S::danielle.mcewan@careopinion.org.uk::c9d128ea-7b6e-4650-bf45-60e74df78ec7" providerId="AD" clId="Web-{F9DF2DAB-1E0F-6510-BB96-DB52EDA8F4E1}" dt="2022-03-22T09:48:54.081" v="23" actId="20577"/>
          <ac:spMkLst>
            <pc:docMk/>
            <pc:sldMk cId="2397554930" sldId="801"/>
            <ac:spMk id="3" creationId="{014E73F3-9D67-48BC-99F7-7B6A5702603D}"/>
          </ac:spMkLst>
        </pc:spChg>
        <pc:spChg chg="add mod">
          <ac:chgData name="Danielle McEwan" userId="S::danielle.mcewan@careopinion.org.uk::c9d128ea-7b6e-4650-bf45-60e74df78ec7" providerId="AD" clId="Web-{F9DF2DAB-1E0F-6510-BB96-DB52EDA8F4E1}" dt="2022-03-22T10:07:31.529" v="149" actId="1076"/>
          <ac:spMkLst>
            <pc:docMk/>
            <pc:sldMk cId="2397554930" sldId="801"/>
            <ac:spMk id="7" creationId="{EA29A12E-344A-4413-94CC-E879BDBF573B}"/>
          </ac:spMkLst>
        </pc:spChg>
        <pc:picChg chg="del">
          <ac:chgData name="Danielle McEwan" userId="S::danielle.mcewan@careopinion.org.uk::c9d128ea-7b6e-4650-bf45-60e74df78ec7" providerId="AD" clId="Web-{F9DF2DAB-1E0F-6510-BB96-DB52EDA8F4E1}" dt="2022-03-22T09:49:09.035" v="29"/>
          <ac:picMkLst>
            <pc:docMk/>
            <pc:sldMk cId="2397554930" sldId="801"/>
            <ac:picMk id="4" creationId="{9ED457F9-9BC8-421C-9808-3576AA832ADF}"/>
          </ac:picMkLst>
        </pc:picChg>
        <pc:picChg chg="del">
          <ac:chgData name="Danielle McEwan" userId="S::danielle.mcewan@careopinion.org.uk::c9d128ea-7b6e-4650-bf45-60e74df78ec7" providerId="AD" clId="Web-{F9DF2DAB-1E0F-6510-BB96-DB52EDA8F4E1}" dt="2022-03-22T09:49:09.691" v="30"/>
          <ac:picMkLst>
            <pc:docMk/>
            <pc:sldMk cId="2397554930" sldId="801"/>
            <ac:picMk id="5" creationId="{43421488-C161-4374-957D-5BA9F3D18FA3}"/>
          </ac:picMkLst>
        </pc:picChg>
        <pc:picChg chg="add del mod">
          <ac:chgData name="Danielle McEwan" userId="S::danielle.mcewan@careopinion.org.uk::c9d128ea-7b6e-4650-bf45-60e74df78ec7" providerId="AD" clId="Web-{F9DF2DAB-1E0F-6510-BB96-DB52EDA8F4E1}" dt="2022-03-22T09:51:34.544" v="85"/>
          <ac:picMkLst>
            <pc:docMk/>
            <pc:sldMk cId="2397554930" sldId="801"/>
            <ac:picMk id="8" creationId="{C314E7C2-5C70-4E4E-9B8A-CB2E0AA310AE}"/>
          </ac:picMkLst>
        </pc:picChg>
        <pc:picChg chg="add del mod">
          <ac:chgData name="Danielle McEwan" userId="S::danielle.mcewan@careopinion.org.uk::c9d128ea-7b6e-4650-bf45-60e74df78ec7" providerId="AD" clId="Web-{F9DF2DAB-1E0F-6510-BB96-DB52EDA8F4E1}" dt="2022-03-22T09:51:34.544" v="84"/>
          <ac:picMkLst>
            <pc:docMk/>
            <pc:sldMk cId="2397554930" sldId="801"/>
            <ac:picMk id="9" creationId="{5DFC3082-4F18-4F9F-A04E-FB0A9B0127E0}"/>
          </ac:picMkLst>
        </pc:picChg>
        <pc:picChg chg="add mod">
          <ac:chgData name="Danielle McEwan" userId="S::danielle.mcewan@careopinion.org.uk::c9d128ea-7b6e-4650-bf45-60e74df78ec7" providerId="AD" clId="Web-{F9DF2DAB-1E0F-6510-BB96-DB52EDA8F4E1}" dt="2022-03-22T10:08:01.968" v="150" actId="1076"/>
          <ac:picMkLst>
            <pc:docMk/>
            <pc:sldMk cId="2397554930" sldId="801"/>
            <ac:picMk id="11" creationId="{61442301-1401-45BB-8297-6AA2AC4A8920}"/>
          </ac:picMkLst>
        </pc:picChg>
        <pc:picChg chg="add mod">
          <ac:chgData name="Danielle McEwan" userId="S::danielle.mcewan@careopinion.org.uk::c9d128ea-7b6e-4650-bf45-60e74df78ec7" providerId="AD" clId="Web-{F9DF2DAB-1E0F-6510-BB96-DB52EDA8F4E1}" dt="2022-03-22T10:08:06.328" v="151" actId="1076"/>
          <ac:picMkLst>
            <pc:docMk/>
            <pc:sldMk cId="2397554930" sldId="801"/>
            <ac:picMk id="13" creationId="{95E3E24B-53EB-481A-949D-FF7BFF5A360E}"/>
          </ac:picMkLst>
        </pc:picChg>
      </pc:sldChg>
      <pc:sldChg chg="modSp add ord replId">
        <pc:chgData name="Danielle McEwan" userId="S::danielle.mcewan@careopinion.org.uk::c9d128ea-7b6e-4650-bf45-60e74df78ec7" providerId="AD" clId="Web-{F9DF2DAB-1E0F-6510-BB96-DB52EDA8F4E1}" dt="2022-03-22T11:28:28.115" v="613" actId="20577"/>
        <pc:sldMkLst>
          <pc:docMk/>
          <pc:sldMk cId="1835937068" sldId="802"/>
        </pc:sldMkLst>
        <pc:spChg chg="mod">
          <ac:chgData name="Danielle McEwan" userId="S::danielle.mcewan@careopinion.org.uk::c9d128ea-7b6e-4650-bf45-60e74df78ec7" providerId="AD" clId="Web-{F9DF2DAB-1E0F-6510-BB96-DB52EDA8F4E1}" dt="2022-03-22T10:09:30.177" v="171" actId="20577"/>
          <ac:spMkLst>
            <pc:docMk/>
            <pc:sldMk cId="1835937068" sldId="802"/>
            <ac:spMk id="2" creationId="{669DFDEA-71F9-4222-95C0-EB921A76C308}"/>
          </ac:spMkLst>
        </pc:spChg>
        <pc:spChg chg="mod">
          <ac:chgData name="Danielle McEwan" userId="S::danielle.mcewan@careopinion.org.uk::c9d128ea-7b6e-4650-bf45-60e74df78ec7" providerId="AD" clId="Web-{F9DF2DAB-1E0F-6510-BB96-DB52EDA8F4E1}" dt="2022-03-22T11:28:28.115" v="613" actId="20577"/>
          <ac:spMkLst>
            <pc:docMk/>
            <pc:sldMk cId="1835937068" sldId="802"/>
            <ac:spMk id="3" creationId="{014E73F3-9D67-48BC-99F7-7B6A5702603D}"/>
          </ac:spMkLst>
        </pc:spChg>
      </pc:sldChg>
      <pc:sldChg chg="addSp delSp modSp add replId addAnim delAnim modAnim">
        <pc:chgData name="Danielle McEwan" userId="S::danielle.mcewan@careopinion.org.uk::c9d128ea-7b6e-4650-bf45-60e74df78ec7" providerId="AD" clId="Web-{F9DF2DAB-1E0F-6510-BB96-DB52EDA8F4E1}" dt="2022-03-22T11:02:24.993" v="591" actId="1076"/>
        <pc:sldMkLst>
          <pc:docMk/>
          <pc:sldMk cId="3023275164" sldId="803"/>
        </pc:sldMkLst>
        <pc:spChg chg="mod">
          <ac:chgData name="Danielle McEwan" userId="S::danielle.mcewan@careopinion.org.uk::c9d128ea-7b6e-4650-bf45-60e74df78ec7" providerId="AD" clId="Web-{F9DF2DAB-1E0F-6510-BB96-DB52EDA8F4E1}" dt="2022-03-22T10:26:15.774" v="482" actId="1076"/>
          <ac:spMkLst>
            <pc:docMk/>
            <pc:sldMk cId="3023275164" sldId="803"/>
            <ac:spMk id="2" creationId="{669DFDEA-71F9-4222-95C0-EB921A76C308}"/>
          </ac:spMkLst>
        </pc:spChg>
        <pc:spChg chg="mod">
          <ac:chgData name="Danielle McEwan" userId="S::danielle.mcewan@careopinion.org.uk::c9d128ea-7b6e-4650-bf45-60e74df78ec7" providerId="AD" clId="Web-{F9DF2DAB-1E0F-6510-BB96-DB52EDA8F4E1}" dt="2022-03-22T10:26:22.055" v="484" actId="1076"/>
          <ac:spMkLst>
            <pc:docMk/>
            <pc:sldMk cId="3023275164" sldId="803"/>
            <ac:spMk id="3" creationId="{014E73F3-9D67-48BC-99F7-7B6A5702603D}"/>
          </ac:spMkLst>
        </pc:spChg>
        <pc:spChg chg="add del mod">
          <ac:chgData name="Danielle McEwan" userId="S::danielle.mcewan@careopinion.org.uk::c9d128ea-7b6e-4650-bf45-60e74df78ec7" providerId="AD" clId="Web-{F9DF2DAB-1E0F-6510-BB96-DB52EDA8F4E1}" dt="2022-03-22T11:02:06.866" v="584"/>
          <ac:spMkLst>
            <pc:docMk/>
            <pc:sldMk cId="3023275164" sldId="803"/>
            <ac:spMk id="7" creationId="{CBC71C09-8DA5-43C3-955B-95423E50F571}"/>
          </ac:spMkLst>
        </pc:spChg>
        <pc:picChg chg="del">
          <ac:chgData name="Danielle McEwan" userId="S::danielle.mcewan@careopinion.org.uk::c9d128ea-7b6e-4650-bf45-60e74df78ec7" providerId="AD" clId="Web-{F9DF2DAB-1E0F-6510-BB96-DB52EDA8F4E1}" dt="2022-03-22T10:23:27.356" v="377"/>
          <ac:picMkLst>
            <pc:docMk/>
            <pc:sldMk cId="3023275164" sldId="803"/>
            <ac:picMk id="4" creationId="{9ED457F9-9BC8-421C-9808-3576AA832ADF}"/>
          </ac:picMkLst>
        </pc:picChg>
        <pc:picChg chg="del">
          <ac:chgData name="Danielle McEwan" userId="S::danielle.mcewan@careopinion.org.uk::c9d128ea-7b6e-4650-bf45-60e74df78ec7" providerId="AD" clId="Web-{F9DF2DAB-1E0F-6510-BB96-DB52EDA8F4E1}" dt="2022-03-22T10:25:52.194" v="478"/>
          <ac:picMkLst>
            <pc:docMk/>
            <pc:sldMk cId="3023275164" sldId="803"/>
            <ac:picMk id="5" creationId="{43421488-C161-4374-957D-5BA9F3D18FA3}"/>
          </ac:picMkLst>
        </pc:picChg>
        <pc:picChg chg="add del mod modCrop">
          <ac:chgData name="Danielle McEwan" userId="S::danielle.mcewan@careopinion.org.uk::c9d128ea-7b6e-4650-bf45-60e74df78ec7" providerId="AD" clId="Web-{F9DF2DAB-1E0F-6510-BB96-DB52EDA8F4E1}" dt="2022-03-22T10:31:26.012" v="525"/>
          <ac:picMkLst>
            <pc:docMk/>
            <pc:sldMk cId="3023275164" sldId="803"/>
            <ac:picMk id="6" creationId="{23C1B781-3BEC-4D87-975F-871C64E3C37A}"/>
          </ac:picMkLst>
        </pc:picChg>
        <pc:picChg chg="add del mod">
          <ac:chgData name="Danielle McEwan" userId="S::danielle.mcewan@careopinion.org.uk::c9d128ea-7b6e-4650-bf45-60e74df78ec7" providerId="AD" clId="Web-{F9DF2DAB-1E0F-6510-BB96-DB52EDA8F4E1}" dt="2022-03-22T10:36:30.204" v="540"/>
          <ac:picMkLst>
            <pc:docMk/>
            <pc:sldMk cId="3023275164" sldId="803"/>
            <ac:picMk id="8" creationId="{4A72A5FD-66D5-46DC-AB86-1D7680E533AE}"/>
          </ac:picMkLst>
        </pc:picChg>
        <pc:picChg chg="add mod">
          <ac:chgData name="Danielle McEwan" userId="S::danielle.mcewan@careopinion.org.uk::c9d128ea-7b6e-4650-bf45-60e74df78ec7" providerId="AD" clId="Web-{F9DF2DAB-1E0F-6510-BB96-DB52EDA8F4E1}" dt="2022-03-22T11:02:22.258" v="590" actId="1076"/>
          <ac:picMkLst>
            <pc:docMk/>
            <pc:sldMk cId="3023275164" sldId="803"/>
            <ac:picMk id="9" creationId="{F423C7F8-1E1C-4876-A8E2-C4A7BFDCD8B5}"/>
          </ac:picMkLst>
        </pc:picChg>
        <pc:picChg chg="add mod">
          <ac:chgData name="Danielle McEwan" userId="S::danielle.mcewan@careopinion.org.uk::c9d128ea-7b6e-4650-bf45-60e74df78ec7" providerId="AD" clId="Web-{F9DF2DAB-1E0F-6510-BB96-DB52EDA8F4E1}" dt="2022-03-22T11:02:24.993" v="591" actId="1076"/>
          <ac:picMkLst>
            <pc:docMk/>
            <pc:sldMk cId="3023275164" sldId="803"/>
            <ac:picMk id="10" creationId="{549E6448-5580-470F-9C71-C0DE517EA6C1}"/>
          </ac:picMkLst>
        </pc:picChg>
        <pc:picChg chg="add del mod">
          <ac:chgData name="Danielle McEwan" userId="S::danielle.mcewan@careopinion.org.uk::c9d128ea-7b6e-4650-bf45-60e74df78ec7" providerId="AD" clId="Web-{F9DF2DAB-1E0F-6510-BB96-DB52EDA8F4E1}" dt="2022-03-22T11:02:04.773" v="583"/>
          <ac:picMkLst>
            <pc:docMk/>
            <pc:sldMk cId="3023275164" sldId="803"/>
            <ac:picMk id="11" creationId="{CD1CC126-9AA2-4232-A56E-1C4272C2FF0C}"/>
          </ac:picMkLst>
        </pc:picChg>
      </pc:sldChg>
      <pc:sldChg chg="addSp delSp modSp add replId addAnim delAnim modAnim">
        <pc:chgData name="Danielle McEwan" userId="S::danielle.mcewan@careopinion.org.uk::c9d128ea-7b6e-4650-bf45-60e74df78ec7" providerId="AD" clId="Web-{F9DF2DAB-1E0F-6510-BB96-DB52EDA8F4E1}" dt="2022-03-22T11:02:50.260" v="597" actId="1076"/>
        <pc:sldMkLst>
          <pc:docMk/>
          <pc:sldMk cId="1427740015" sldId="804"/>
        </pc:sldMkLst>
        <pc:spChg chg="mod">
          <ac:chgData name="Danielle McEwan" userId="S::danielle.mcewan@careopinion.org.uk::c9d128ea-7b6e-4650-bf45-60e74df78ec7" providerId="AD" clId="Web-{F9DF2DAB-1E0F-6510-BB96-DB52EDA8F4E1}" dt="2022-03-22T10:54:49.744" v="572" actId="20577"/>
          <ac:spMkLst>
            <pc:docMk/>
            <pc:sldMk cId="1427740015" sldId="804"/>
            <ac:spMk id="3" creationId="{014E73F3-9D67-48BC-99F7-7B6A5702603D}"/>
          </ac:spMkLst>
        </pc:spChg>
        <pc:spChg chg="mod">
          <ac:chgData name="Danielle McEwan" userId="S::danielle.mcewan@careopinion.org.uk::c9d128ea-7b6e-4650-bf45-60e74df78ec7" providerId="AD" clId="Web-{F9DF2DAB-1E0F-6510-BB96-DB52EDA8F4E1}" dt="2022-03-22T11:02:47.135" v="596" actId="1076"/>
          <ac:spMkLst>
            <pc:docMk/>
            <pc:sldMk cId="1427740015" sldId="804"/>
            <ac:spMk id="7" creationId="{CBC71C09-8DA5-43C3-955B-95423E50F571}"/>
          </ac:spMkLst>
        </pc:spChg>
        <pc:picChg chg="add mod modCrop">
          <ac:chgData name="Danielle McEwan" userId="S::danielle.mcewan@careopinion.org.uk::c9d128ea-7b6e-4650-bf45-60e74df78ec7" providerId="AD" clId="Web-{F9DF2DAB-1E0F-6510-BB96-DB52EDA8F4E1}" dt="2022-03-22T10:55:12.199" v="580" actId="1076"/>
          <ac:picMkLst>
            <pc:docMk/>
            <pc:sldMk cId="1427740015" sldId="804"/>
            <ac:picMk id="4" creationId="{F5CD5C09-BA32-4A0E-8389-89DFA03D7642}"/>
          </ac:picMkLst>
        </pc:picChg>
        <pc:picChg chg="add mod">
          <ac:chgData name="Danielle McEwan" userId="S::danielle.mcewan@careopinion.org.uk::c9d128ea-7b6e-4650-bf45-60e74df78ec7" providerId="AD" clId="Web-{F9DF2DAB-1E0F-6510-BB96-DB52EDA8F4E1}" dt="2022-03-22T11:02:50.260" v="597" actId="1076"/>
          <ac:picMkLst>
            <pc:docMk/>
            <pc:sldMk cId="1427740015" sldId="804"/>
            <ac:picMk id="5" creationId="{CCFD0039-AD82-49C2-9726-8F473C4091ED}"/>
          </ac:picMkLst>
        </pc:picChg>
        <pc:picChg chg="del">
          <ac:chgData name="Danielle McEwan" userId="S::danielle.mcewan@careopinion.org.uk::c9d128ea-7b6e-4650-bf45-60e74df78ec7" providerId="AD" clId="Web-{F9DF2DAB-1E0F-6510-BB96-DB52EDA8F4E1}" dt="2022-03-22T10:54:21.477" v="555"/>
          <ac:picMkLst>
            <pc:docMk/>
            <pc:sldMk cId="1427740015" sldId="804"/>
            <ac:picMk id="9" creationId="{F423C7F8-1E1C-4876-A8E2-C4A7BFDCD8B5}"/>
          </ac:picMkLst>
        </pc:picChg>
        <pc:picChg chg="del">
          <ac:chgData name="Danielle McEwan" userId="S::danielle.mcewan@careopinion.org.uk::c9d128ea-7b6e-4650-bf45-60e74df78ec7" providerId="AD" clId="Web-{F9DF2DAB-1E0F-6510-BB96-DB52EDA8F4E1}" dt="2022-03-22T10:54:22.414" v="556"/>
          <ac:picMkLst>
            <pc:docMk/>
            <pc:sldMk cId="1427740015" sldId="804"/>
            <ac:picMk id="10" creationId="{549E6448-5580-470F-9C71-C0DE517EA6C1}"/>
          </ac:picMkLst>
        </pc:picChg>
        <pc:picChg chg="del">
          <ac:chgData name="Danielle McEwan" userId="S::danielle.mcewan@careopinion.org.uk::c9d128ea-7b6e-4650-bf45-60e74df78ec7" providerId="AD" clId="Web-{F9DF2DAB-1E0F-6510-BB96-DB52EDA8F4E1}" dt="2022-03-22T10:54:23.258" v="557"/>
          <ac:picMkLst>
            <pc:docMk/>
            <pc:sldMk cId="1427740015" sldId="804"/>
            <ac:picMk id="11" creationId="{CD1CC126-9AA2-4232-A56E-1C4272C2FF0C}"/>
          </ac:picMkLst>
        </pc:picChg>
      </pc:sldChg>
    </pc:docChg>
  </pc:docChgLst>
  <pc:docChgLst>
    <pc:chgData name="Sarah Ashurst" userId="29781732-e059-4791-b5b7-e08c472c6e1b" providerId="ADAL" clId="{55FD1539-F09B-4EED-A8FB-B5888F906981}"/>
    <pc:docChg chg="custSel modSld sldOrd">
      <pc:chgData name="Sarah Ashurst" userId="29781732-e059-4791-b5b7-e08c472c6e1b" providerId="ADAL" clId="{55FD1539-F09B-4EED-A8FB-B5888F906981}" dt="2022-07-18T12:45:35.343" v="33" actId="1076"/>
      <pc:docMkLst>
        <pc:docMk/>
      </pc:docMkLst>
      <pc:sldChg chg="ord">
        <pc:chgData name="Sarah Ashurst" userId="29781732-e059-4791-b5b7-e08c472c6e1b" providerId="ADAL" clId="{55FD1539-F09B-4EED-A8FB-B5888F906981}" dt="2022-07-18T12:44:31.086" v="26"/>
        <pc:sldMkLst>
          <pc:docMk/>
          <pc:sldMk cId="197510671" sldId="767"/>
        </pc:sldMkLst>
      </pc:sldChg>
      <pc:sldChg chg="modSp mod">
        <pc:chgData name="Sarah Ashurst" userId="29781732-e059-4791-b5b7-e08c472c6e1b" providerId="ADAL" clId="{55FD1539-F09B-4EED-A8FB-B5888F906981}" dt="2022-03-01T10:58:07.825" v="22" actId="20577"/>
        <pc:sldMkLst>
          <pc:docMk/>
          <pc:sldMk cId="50332250" sldId="798"/>
        </pc:sldMkLst>
        <pc:spChg chg="mod">
          <ac:chgData name="Sarah Ashurst" userId="29781732-e059-4791-b5b7-e08c472c6e1b" providerId="ADAL" clId="{55FD1539-F09B-4EED-A8FB-B5888F906981}" dt="2022-03-01T10:58:07.825" v="22" actId="20577"/>
          <ac:spMkLst>
            <pc:docMk/>
            <pc:sldMk cId="50332250" sldId="798"/>
            <ac:spMk id="2" creationId="{2BEB3680-5240-49F8-8FE8-E382C70A31B6}"/>
          </ac:spMkLst>
        </pc:spChg>
      </pc:sldChg>
      <pc:sldChg chg="modSp mod">
        <pc:chgData name="Sarah Ashurst" userId="29781732-e059-4791-b5b7-e08c472c6e1b" providerId="ADAL" clId="{55FD1539-F09B-4EED-A8FB-B5888F906981}" dt="2022-07-18T12:44:58.067" v="28" actId="1076"/>
        <pc:sldMkLst>
          <pc:docMk/>
          <pc:sldMk cId="2397554930" sldId="801"/>
        </pc:sldMkLst>
        <pc:picChg chg="mod">
          <ac:chgData name="Sarah Ashurst" userId="29781732-e059-4791-b5b7-e08c472c6e1b" providerId="ADAL" clId="{55FD1539-F09B-4EED-A8FB-B5888F906981}" dt="2022-07-18T12:44:51.573" v="27" actId="1076"/>
          <ac:picMkLst>
            <pc:docMk/>
            <pc:sldMk cId="2397554930" sldId="801"/>
            <ac:picMk id="11" creationId="{61442301-1401-45BB-8297-6AA2AC4A8920}"/>
          </ac:picMkLst>
        </pc:picChg>
        <pc:picChg chg="mod">
          <ac:chgData name="Sarah Ashurst" userId="29781732-e059-4791-b5b7-e08c472c6e1b" providerId="ADAL" clId="{55FD1539-F09B-4EED-A8FB-B5888F906981}" dt="2022-07-18T12:44:58.067" v="28" actId="1076"/>
          <ac:picMkLst>
            <pc:docMk/>
            <pc:sldMk cId="2397554930" sldId="801"/>
            <ac:picMk id="13" creationId="{95E3E24B-53EB-481A-949D-FF7BFF5A360E}"/>
          </ac:picMkLst>
        </pc:picChg>
      </pc:sldChg>
      <pc:sldChg chg="modSp mod">
        <pc:chgData name="Sarah Ashurst" userId="29781732-e059-4791-b5b7-e08c472c6e1b" providerId="ADAL" clId="{55FD1539-F09B-4EED-A8FB-B5888F906981}" dt="2022-07-18T12:45:35.343" v="33" actId="1076"/>
        <pc:sldMkLst>
          <pc:docMk/>
          <pc:sldMk cId="3023275164" sldId="803"/>
        </pc:sldMkLst>
        <pc:picChg chg="mod">
          <ac:chgData name="Sarah Ashurst" userId="29781732-e059-4791-b5b7-e08c472c6e1b" providerId="ADAL" clId="{55FD1539-F09B-4EED-A8FB-B5888F906981}" dt="2022-07-18T12:45:35.343" v="33" actId="1076"/>
          <ac:picMkLst>
            <pc:docMk/>
            <pc:sldMk cId="3023275164" sldId="803"/>
            <ac:picMk id="9" creationId="{F423C7F8-1E1C-4876-A8E2-C4A7BFDCD8B5}"/>
          </ac:picMkLst>
        </pc:picChg>
        <pc:picChg chg="mod">
          <ac:chgData name="Sarah Ashurst" userId="29781732-e059-4791-b5b7-e08c472c6e1b" providerId="ADAL" clId="{55FD1539-F09B-4EED-A8FB-B5888F906981}" dt="2022-07-18T12:45:30.165" v="31" actId="1076"/>
          <ac:picMkLst>
            <pc:docMk/>
            <pc:sldMk cId="3023275164" sldId="803"/>
            <ac:picMk id="10" creationId="{549E6448-5580-470F-9C71-C0DE517EA6C1}"/>
          </ac:picMkLst>
        </pc:picChg>
      </pc:sldChg>
    </pc:docChg>
  </pc:docChgLst>
  <pc:docChgLst>
    <pc:chgData name="Danielle McEwan" userId="S::danielle.mcewan@careopinion.org.uk::c9d128ea-7b6e-4650-bf45-60e74df78ec7" providerId="AD" clId="Web-{60FF7B0F-179B-B0AB-85A7-4127CE545A5E}"/>
    <pc:docChg chg="addSld delSld modSld sldOrd">
      <pc:chgData name="Danielle McEwan" userId="S::danielle.mcewan@careopinion.org.uk::c9d128ea-7b6e-4650-bf45-60e74df78ec7" providerId="AD" clId="Web-{60FF7B0F-179B-B0AB-85A7-4127CE545A5E}" dt="2022-03-21T16:42:06.850" v="211"/>
      <pc:docMkLst>
        <pc:docMk/>
      </pc:docMkLst>
      <pc:sldChg chg="modSp">
        <pc:chgData name="Danielle McEwan" userId="S::danielle.mcewan@careopinion.org.uk::c9d128ea-7b6e-4650-bf45-60e74df78ec7" providerId="AD" clId="Web-{60FF7B0F-179B-B0AB-85A7-4127CE545A5E}" dt="2022-03-21T15:21:34.379" v="204" actId="20577"/>
        <pc:sldMkLst>
          <pc:docMk/>
          <pc:sldMk cId="197510671" sldId="767"/>
        </pc:sldMkLst>
        <pc:spChg chg="mod">
          <ac:chgData name="Danielle McEwan" userId="S::danielle.mcewan@careopinion.org.uk::c9d128ea-7b6e-4650-bf45-60e74df78ec7" providerId="AD" clId="Web-{60FF7B0F-179B-B0AB-85A7-4127CE545A5E}" dt="2022-03-21T15:21:34.379" v="204" actId="20577"/>
          <ac:spMkLst>
            <pc:docMk/>
            <pc:sldMk cId="197510671" sldId="767"/>
            <ac:spMk id="3" creationId="{014E73F3-9D67-48BC-99F7-7B6A5702603D}"/>
          </ac:spMkLst>
        </pc:spChg>
      </pc:sldChg>
      <pc:sldChg chg="modSp">
        <pc:chgData name="Danielle McEwan" userId="S::danielle.mcewan@careopinion.org.uk::c9d128ea-7b6e-4650-bf45-60e74df78ec7" providerId="AD" clId="Web-{60FF7B0F-179B-B0AB-85A7-4127CE545A5E}" dt="2022-03-21T15:17:01.324" v="173" actId="1076"/>
        <pc:sldMkLst>
          <pc:docMk/>
          <pc:sldMk cId="2709429279" sldId="779"/>
        </pc:sldMkLst>
        <pc:spChg chg="mod">
          <ac:chgData name="Danielle McEwan" userId="S::danielle.mcewan@careopinion.org.uk::c9d128ea-7b6e-4650-bf45-60e74df78ec7" providerId="AD" clId="Web-{60FF7B0F-179B-B0AB-85A7-4127CE545A5E}" dt="2022-03-21T15:16:58.293" v="172" actId="1076"/>
          <ac:spMkLst>
            <pc:docMk/>
            <pc:sldMk cId="2709429279" sldId="779"/>
            <ac:spMk id="2" creationId="{669DFDEA-71F9-4222-95C0-EB921A76C308}"/>
          </ac:spMkLst>
        </pc:spChg>
        <pc:spChg chg="mod">
          <ac:chgData name="Danielle McEwan" userId="S::danielle.mcewan@careopinion.org.uk::c9d128ea-7b6e-4650-bf45-60e74df78ec7" providerId="AD" clId="Web-{60FF7B0F-179B-B0AB-85A7-4127CE545A5E}" dt="2022-03-21T15:17:01.324" v="173" actId="1076"/>
          <ac:spMkLst>
            <pc:docMk/>
            <pc:sldMk cId="2709429279" sldId="779"/>
            <ac:spMk id="3" creationId="{014E73F3-9D67-48BC-99F7-7B6A5702603D}"/>
          </ac:spMkLst>
        </pc:spChg>
      </pc:sldChg>
      <pc:sldChg chg="mod modShow">
        <pc:chgData name="Danielle McEwan" userId="S::danielle.mcewan@careopinion.org.uk::c9d128ea-7b6e-4650-bf45-60e74df78ec7" providerId="AD" clId="Web-{60FF7B0F-179B-B0AB-85A7-4127CE545A5E}" dt="2022-03-21T16:41:52.459" v="205"/>
        <pc:sldMkLst>
          <pc:docMk/>
          <pc:sldMk cId="2840015000" sldId="781"/>
        </pc:sldMkLst>
      </pc:sldChg>
      <pc:sldChg chg="modSp">
        <pc:chgData name="Danielle McEwan" userId="S::danielle.mcewan@careopinion.org.uk::c9d128ea-7b6e-4650-bf45-60e74df78ec7" providerId="AD" clId="Web-{60FF7B0F-179B-B0AB-85A7-4127CE545A5E}" dt="2022-03-21T15:20:16.174" v="189" actId="20577"/>
        <pc:sldMkLst>
          <pc:docMk/>
          <pc:sldMk cId="1114289180" sldId="783"/>
        </pc:sldMkLst>
        <pc:spChg chg="mod">
          <ac:chgData name="Danielle McEwan" userId="S::danielle.mcewan@careopinion.org.uk::c9d128ea-7b6e-4650-bf45-60e74df78ec7" providerId="AD" clId="Web-{60FF7B0F-179B-B0AB-85A7-4127CE545A5E}" dt="2022-03-21T15:20:16.174" v="189" actId="20577"/>
          <ac:spMkLst>
            <pc:docMk/>
            <pc:sldMk cId="1114289180" sldId="783"/>
            <ac:spMk id="2" creationId="{669DFDEA-71F9-4222-95C0-EB921A76C308}"/>
          </ac:spMkLst>
        </pc:spChg>
        <pc:spChg chg="mod">
          <ac:chgData name="Danielle McEwan" userId="S::danielle.mcewan@careopinion.org.uk::c9d128ea-7b6e-4650-bf45-60e74df78ec7" providerId="AD" clId="Web-{60FF7B0F-179B-B0AB-85A7-4127CE545A5E}" dt="2022-03-21T15:17:53.685" v="181" actId="20577"/>
          <ac:spMkLst>
            <pc:docMk/>
            <pc:sldMk cId="1114289180" sldId="783"/>
            <ac:spMk id="3" creationId="{014E73F3-9D67-48BC-99F7-7B6A5702603D}"/>
          </ac:spMkLst>
        </pc:spChg>
      </pc:sldChg>
      <pc:sldChg chg="modSp">
        <pc:chgData name="Danielle McEwan" userId="S::danielle.mcewan@careopinion.org.uk::c9d128ea-7b6e-4650-bf45-60e74df78ec7" providerId="AD" clId="Web-{60FF7B0F-179B-B0AB-85A7-4127CE545A5E}" dt="2022-03-21T15:14:16.648" v="157" actId="1076"/>
        <pc:sldMkLst>
          <pc:docMk/>
          <pc:sldMk cId="1675632732" sldId="784"/>
        </pc:sldMkLst>
        <pc:spChg chg="mod">
          <ac:chgData name="Danielle McEwan" userId="S::danielle.mcewan@careopinion.org.uk::c9d128ea-7b6e-4650-bf45-60e74df78ec7" providerId="AD" clId="Web-{60FF7B0F-179B-B0AB-85A7-4127CE545A5E}" dt="2022-03-21T15:14:16.648" v="157" actId="1076"/>
          <ac:spMkLst>
            <pc:docMk/>
            <pc:sldMk cId="1675632732" sldId="784"/>
            <ac:spMk id="11" creationId="{57E4B955-FC71-49D4-9F83-1DF9C4FF031F}"/>
          </ac:spMkLst>
        </pc:spChg>
      </pc:sldChg>
      <pc:sldChg chg="mod modShow">
        <pc:chgData name="Danielle McEwan" userId="S::danielle.mcewan@careopinion.org.uk::c9d128ea-7b6e-4650-bf45-60e74df78ec7" providerId="AD" clId="Web-{60FF7B0F-179B-B0AB-85A7-4127CE545A5E}" dt="2022-03-21T16:41:55.225" v="206"/>
        <pc:sldMkLst>
          <pc:docMk/>
          <pc:sldMk cId="132717358" sldId="785"/>
        </pc:sldMkLst>
      </pc:sldChg>
      <pc:sldChg chg="mod modShow">
        <pc:chgData name="Danielle McEwan" userId="S::danielle.mcewan@careopinion.org.uk::c9d128ea-7b6e-4650-bf45-60e74df78ec7" providerId="AD" clId="Web-{60FF7B0F-179B-B0AB-85A7-4127CE545A5E}" dt="2022-03-21T16:41:57.787" v="207"/>
        <pc:sldMkLst>
          <pc:docMk/>
          <pc:sldMk cId="4293258343" sldId="786"/>
        </pc:sldMkLst>
      </pc:sldChg>
      <pc:sldChg chg="mod modShow">
        <pc:chgData name="Danielle McEwan" userId="S::danielle.mcewan@careopinion.org.uk::c9d128ea-7b6e-4650-bf45-60e74df78ec7" providerId="AD" clId="Web-{60FF7B0F-179B-B0AB-85A7-4127CE545A5E}" dt="2022-03-21T16:42:00.491" v="208"/>
        <pc:sldMkLst>
          <pc:docMk/>
          <pc:sldMk cId="2700181120" sldId="787"/>
        </pc:sldMkLst>
      </pc:sldChg>
      <pc:sldChg chg="mod modShow">
        <pc:chgData name="Danielle McEwan" userId="S::danielle.mcewan@careopinion.org.uk::c9d128ea-7b6e-4650-bf45-60e74df78ec7" providerId="AD" clId="Web-{60FF7B0F-179B-B0AB-85A7-4127CE545A5E}" dt="2022-03-21T16:42:02.741" v="209"/>
        <pc:sldMkLst>
          <pc:docMk/>
          <pc:sldMk cId="3457076792" sldId="788"/>
        </pc:sldMkLst>
      </pc:sldChg>
      <pc:sldChg chg="mod modShow">
        <pc:chgData name="Danielle McEwan" userId="S::danielle.mcewan@careopinion.org.uk::c9d128ea-7b6e-4650-bf45-60e74df78ec7" providerId="AD" clId="Web-{60FF7B0F-179B-B0AB-85A7-4127CE545A5E}" dt="2022-03-21T16:42:05.100" v="210"/>
        <pc:sldMkLst>
          <pc:docMk/>
          <pc:sldMk cId="1524055449" sldId="789"/>
        </pc:sldMkLst>
      </pc:sldChg>
      <pc:sldChg chg="mod modShow">
        <pc:chgData name="Danielle McEwan" userId="S::danielle.mcewan@careopinion.org.uk::c9d128ea-7b6e-4650-bf45-60e74df78ec7" providerId="AD" clId="Web-{60FF7B0F-179B-B0AB-85A7-4127CE545A5E}" dt="2022-03-21T16:42:06.850" v="211"/>
        <pc:sldMkLst>
          <pc:docMk/>
          <pc:sldMk cId="3787149031" sldId="790"/>
        </pc:sldMkLst>
      </pc:sldChg>
      <pc:sldChg chg="modSp">
        <pc:chgData name="Danielle McEwan" userId="S::danielle.mcewan@careopinion.org.uk::c9d128ea-7b6e-4650-bf45-60e74df78ec7" providerId="AD" clId="Web-{60FF7B0F-179B-B0AB-85A7-4127CE545A5E}" dt="2022-03-21T15:18:58.562" v="188" actId="20577"/>
        <pc:sldMkLst>
          <pc:docMk/>
          <pc:sldMk cId="2304211851" sldId="796"/>
        </pc:sldMkLst>
        <pc:spChg chg="mod">
          <ac:chgData name="Danielle McEwan" userId="S::danielle.mcewan@careopinion.org.uk::c9d128ea-7b6e-4650-bf45-60e74df78ec7" providerId="AD" clId="Web-{60FF7B0F-179B-B0AB-85A7-4127CE545A5E}" dt="2022-03-21T15:18:58.562" v="188" actId="20577"/>
          <ac:spMkLst>
            <pc:docMk/>
            <pc:sldMk cId="2304211851" sldId="796"/>
            <ac:spMk id="3" creationId="{B3D25521-48BD-4F1C-BEF8-1212957DF9FC}"/>
          </ac:spMkLst>
        </pc:spChg>
      </pc:sldChg>
      <pc:sldChg chg="new del">
        <pc:chgData name="Danielle McEwan" userId="S::danielle.mcewan@careopinion.org.uk::c9d128ea-7b6e-4650-bf45-60e74df78ec7" providerId="AD" clId="Web-{60FF7B0F-179B-B0AB-85A7-4127CE545A5E}" dt="2022-03-21T10:54:18.410" v="2"/>
        <pc:sldMkLst>
          <pc:docMk/>
          <pc:sldMk cId="416143664" sldId="799"/>
        </pc:sldMkLst>
      </pc:sldChg>
      <pc:sldChg chg="addSp modSp add ord replId">
        <pc:chgData name="Danielle McEwan" userId="S::danielle.mcewan@careopinion.org.uk::c9d128ea-7b6e-4650-bf45-60e74df78ec7" providerId="AD" clId="Web-{60FF7B0F-179B-B0AB-85A7-4127CE545A5E}" dt="2022-03-21T11:03:57.899" v="121" actId="1076"/>
        <pc:sldMkLst>
          <pc:docMk/>
          <pc:sldMk cId="3640932481" sldId="800"/>
        </pc:sldMkLst>
        <pc:spChg chg="mod">
          <ac:chgData name="Danielle McEwan" userId="S::danielle.mcewan@careopinion.org.uk::c9d128ea-7b6e-4650-bf45-60e74df78ec7" providerId="AD" clId="Web-{60FF7B0F-179B-B0AB-85A7-4127CE545A5E}" dt="2022-03-21T10:57:02.873" v="55" actId="20577"/>
          <ac:spMkLst>
            <pc:docMk/>
            <pc:sldMk cId="3640932481" sldId="800"/>
            <ac:spMk id="2" creationId="{669DFDEA-71F9-4222-95C0-EB921A76C308}"/>
          </ac:spMkLst>
        </pc:spChg>
        <pc:spChg chg="mod">
          <ac:chgData name="Danielle McEwan" userId="S::danielle.mcewan@careopinion.org.uk::c9d128ea-7b6e-4650-bf45-60e74df78ec7" providerId="AD" clId="Web-{60FF7B0F-179B-B0AB-85A7-4127CE545A5E}" dt="2022-03-21T11:03:51.867" v="119" actId="20577"/>
          <ac:spMkLst>
            <pc:docMk/>
            <pc:sldMk cId="3640932481" sldId="800"/>
            <ac:spMk id="3" creationId="{014E73F3-9D67-48BC-99F7-7B6A5702603D}"/>
          </ac:spMkLst>
        </pc:spChg>
        <pc:picChg chg="add mod">
          <ac:chgData name="Danielle McEwan" userId="S::danielle.mcewan@careopinion.org.uk::c9d128ea-7b6e-4650-bf45-60e74df78ec7" providerId="AD" clId="Web-{60FF7B0F-179B-B0AB-85A7-4127CE545A5E}" dt="2022-03-21T11:03:57.899" v="121" actId="1076"/>
          <ac:picMkLst>
            <pc:docMk/>
            <pc:sldMk cId="3640932481" sldId="800"/>
            <ac:picMk id="4" creationId="{9ED457F9-9BC8-421C-9808-3576AA832ADF}"/>
          </ac:picMkLst>
        </pc:picChg>
        <pc:picChg chg="add mod">
          <ac:chgData name="Danielle McEwan" userId="S::danielle.mcewan@careopinion.org.uk::c9d128ea-7b6e-4650-bf45-60e74df78ec7" providerId="AD" clId="Web-{60FF7B0F-179B-B0AB-85A7-4127CE545A5E}" dt="2022-03-21T11:03:22.350" v="106" actId="1076"/>
          <ac:picMkLst>
            <pc:docMk/>
            <pc:sldMk cId="3640932481" sldId="800"/>
            <ac:picMk id="5" creationId="{43421488-C161-4374-957D-5BA9F3D18F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info/invitation-links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Name should be short and contain no spaces or capital letters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3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https://www.careopinion.org.uk/info/invitation-links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6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799/mhoa-east" TargetMode="External"/><Relationship Id="rId2" Type="http://schemas.openxmlformats.org/officeDocument/2006/relationships/hyperlink" Target="https://www.careopinion.org.uk/49/Paediatrics-Major-Trauma-Tea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14868" y="0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868144" y="3933056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Invitation links</a:t>
            </a: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6184" y="4105"/>
            <a:ext cx="9392888" cy="1143000"/>
          </a:xfrm>
        </p:spPr>
        <p:txBody>
          <a:bodyPr/>
          <a:lstStyle/>
          <a:p>
            <a:r>
              <a:rPr lang="en-GB" sz="4000" b="1">
                <a:solidFill>
                  <a:srgbClr val="B10059"/>
                </a:solidFill>
                <a:latin typeface="Calibri"/>
                <a:cs typeface="Calibri"/>
              </a:rPr>
              <a:t>What are the pros of using an </a:t>
            </a:r>
            <a:br>
              <a:rPr lang="en-GB" sz="4000" b="1">
                <a:solidFill>
                  <a:srgbClr val="B10059"/>
                </a:solidFill>
                <a:latin typeface="Calibri"/>
                <a:cs typeface="Calibri"/>
              </a:rPr>
            </a:br>
            <a:r>
              <a:rPr lang="en-GB" sz="4000" b="1">
                <a:solidFill>
                  <a:srgbClr val="B10059"/>
                </a:solidFill>
                <a:latin typeface="Calibri"/>
                <a:cs typeface="Calibri"/>
              </a:rPr>
              <a:t>invitation link ?</a:t>
            </a:r>
            <a:endParaRPr lang="en-GB" sz="4000" b="1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42" y="1275560"/>
            <a:ext cx="8797717" cy="5067028"/>
          </a:xfrm>
        </p:spPr>
        <p:txBody>
          <a:bodyPr/>
          <a:lstStyle/>
          <a:p>
            <a:pPr marL="0" indent="0">
              <a:buNone/>
            </a:pPr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With an invitation link you can customise the “tell </a:t>
            </a:r>
            <a:r>
              <a:rPr lang="en-GB" sz="2400">
                <a:solidFill>
                  <a:srgbClr val="444444"/>
                </a:solidFill>
                <a:latin typeface="MuseoSans500"/>
              </a:rPr>
              <a:t>your story</a:t>
            </a:r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”</a:t>
            </a:r>
            <a:r>
              <a:rPr lang="en-GB" sz="2400">
                <a:solidFill>
                  <a:srgbClr val="444444"/>
                </a:solidFill>
                <a:latin typeface="MuseoSans500"/>
              </a:rPr>
              <a:t> </a:t>
            </a:r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workflow, or direct people to the "kiosk workflow".</a:t>
            </a:r>
            <a:r>
              <a:rPr lang="en-GB" sz="2400">
                <a:solidFill>
                  <a:srgbClr val="444444"/>
                </a:solidFill>
                <a:latin typeface="MuseoSans500"/>
              </a:rPr>
              <a:t> </a:t>
            </a:r>
            <a:endParaRPr lang="en-GB" sz="2400" b="0" i="0">
              <a:solidFill>
                <a:srgbClr val="444444"/>
              </a:solidFill>
              <a:effectLst/>
              <a:latin typeface="MuseoSans500"/>
            </a:endParaRPr>
          </a:p>
          <a:p>
            <a:pPr marL="0" indent="0" algn="l">
              <a:buNone/>
            </a:pPr>
            <a:endParaRPr lang="en-GB" sz="2400" b="0" i="0">
              <a:solidFill>
                <a:srgbClr val="444444"/>
              </a:solidFill>
              <a:effectLst/>
              <a:latin typeface="MuseoSans500"/>
            </a:endParaRPr>
          </a:p>
          <a:p>
            <a:pPr marL="0" indent="0" algn="l">
              <a:buNone/>
            </a:pPr>
            <a:r>
              <a:rPr lang="en-GB" sz="2400" b="1" i="0">
                <a:solidFill>
                  <a:srgbClr val="B10059"/>
                </a:solidFill>
                <a:effectLst/>
                <a:latin typeface="MuseoSans500"/>
              </a:rPr>
              <a:t>Your invitation link can: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make sure a specific health/care service is pre-selected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add specific tags to new stories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after a story is told, invite the author to visit your own survey or consultation too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444444"/>
                </a:solidFill>
                <a:latin typeface="MuseoSans500"/>
              </a:rPr>
              <a:t>For English services you can add the FFT question to the kiosk work 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Track stories relating to a specific topic by using subscriber tagging</a:t>
            </a:r>
            <a:r>
              <a:rPr lang="en-GB" sz="2400">
                <a:solidFill>
                  <a:srgbClr val="444444"/>
                </a:solidFill>
                <a:latin typeface="MuseoSans500"/>
              </a:rPr>
              <a:t> </a:t>
            </a:r>
            <a:endParaRPr lang="en-GB" sz="24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444444"/>
                </a:solidFill>
                <a:latin typeface="MuseoSans500"/>
              </a:rPr>
              <a:t>Feedback focus</a:t>
            </a:r>
            <a:endParaRPr lang="en-GB" sz="2400" b="0" i="0">
              <a:solidFill>
                <a:srgbClr val="444444"/>
              </a:solidFill>
              <a:effectLst/>
              <a:latin typeface="MuseoSans500"/>
            </a:endParaRPr>
          </a:p>
        </p:txBody>
      </p:sp>
    </p:spTree>
    <p:extLst>
      <p:ext uri="{BB962C8B-B14F-4D97-AF65-F5344CB8AC3E}">
        <p14:creationId xmlns:p14="http://schemas.microsoft.com/office/powerpoint/2010/main" val="270942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92"/>
            <a:ext cx="8229600" cy="1143000"/>
          </a:xfrm>
        </p:spPr>
        <p:txBody>
          <a:bodyPr/>
          <a:lstStyle/>
          <a:p>
            <a:r>
              <a:rPr lang="en-GB" b="1">
                <a:solidFill>
                  <a:srgbClr val="B10059"/>
                </a:solidFill>
                <a:latin typeface="Calibri"/>
                <a:cs typeface="Calibri"/>
              </a:rPr>
              <a:t>What are</a:t>
            </a:r>
            <a:r>
              <a:rPr lang="en-GB" sz="4000" b="1">
                <a:solidFill>
                  <a:srgbClr val="B10059"/>
                </a:solidFill>
                <a:latin typeface="Calibri"/>
                <a:cs typeface="Calibri"/>
              </a:rPr>
              <a:t> the</a:t>
            </a:r>
            <a:r>
              <a:rPr lang="en-GB" b="1">
                <a:solidFill>
                  <a:srgbClr val="B10059"/>
                </a:solidFill>
                <a:latin typeface="Calibri"/>
                <a:cs typeface="Calibri"/>
              </a:rPr>
              <a:t> cons of using an invitation link?</a:t>
            </a:r>
            <a:endParaRPr lang="en-GB" sz="4800" b="1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You need to share a specific link with people, be that via email, a message on paper or a QR code</a:t>
            </a:r>
          </a:p>
          <a:p>
            <a:endParaRPr lang="en-GB" sz="2400">
              <a:solidFill>
                <a:srgbClr val="444444"/>
              </a:solidFill>
              <a:latin typeface="MuseoSans500"/>
            </a:endParaRPr>
          </a:p>
          <a:p>
            <a:r>
              <a:rPr lang="en-GB" sz="2400">
                <a:solidFill>
                  <a:srgbClr val="444444"/>
                </a:solidFill>
                <a:latin typeface="MuseoSans500"/>
              </a:rPr>
              <a:t>Stories that are </a:t>
            </a:r>
            <a:r>
              <a:rPr lang="en-GB" sz="2400" b="1" i="1">
                <a:solidFill>
                  <a:srgbClr val="444444"/>
                </a:solidFill>
                <a:latin typeface="MuseoSans500"/>
              </a:rPr>
              <a:t>not</a:t>
            </a:r>
            <a:r>
              <a:rPr lang="en-GB" sz="2400" i="1">
                <a:solidFill>
                  <a:srgbClr val="444444"/>
                </a:solidFill>
                <a:latin typeface="MuseoSans500"/>
              </a:rPr>
              <a:t> </a:t>
            </a:r>
            <a:r>
              <a:rPr lang="en-GB" sz="2400">
                <a:solidFill>
                  <a:srgbClr val="444444"/>
                </a:solidFill>
                <a:latin typeface="MuseoSans500"/>
              </a:rPr>
              <a:t>submitted via this link are not tracked, </a:t>
            </a:r>
            <a:r>
              <a:rPr lang="en-GB" sz="2400" err="1">
                <a:solidFill>
                  <a:srgbClr val="444444"/>
                </a:solidFill>
                <a:latin typeface="MuseoSans500"/>
              </a:rPr>
              <a:t>ie</a:t>
            </a:r>
            <a:r>
              <a:rPr lang="en-GB" sz="2400">
                <a:solidFill>
                  <a:srgbClr val="444444"/>
                </a:solidFill>
                <a:latin typeface="MuseoSans500"/>
              </a:rPr>
              <a:t> if the patient chooses to call or fill in a leaflet </a:t>
            </a:r>
            <a:endParaRPr lang="en-GB"/>
          </a:p>
          <a:p>
            <a:pPr marL="0" indent="0">
              <a:buNone/>
            </a:pPr>
            <a:endParaRPr lang="en-GB" sz="2400">
              <a:solidFill>
                <a:srgbClr val="444444"/>
              </a:solidFill>
              <a:latin typeface="MuseoSans500"/>
            </a:endParaRPr>
          </a:p>
          <a:p>
            <a:r>
              <a:rPr lang="en-GB" sz="2400">
                <a:solidFill>
                  <a:srgbClr val="444444"/>
                </a:solidFill>
                <a:latin typeface="MuseoSans500"/>
              </a:rPr>
              <a:t>Invitation links can only be tagged to one service. E.g. The emergency department at the Northern General, to use the kiosk mode</a:t>
            </a:r>
          </a:p>
          <a:p>
            <a:pPr marL="0" indent="0">
              <a:buNone/>
            </a:pPr>
            <a:endParaRPr lang="en-GB" sz="2400">
              <a:solidFill>
                <a:srgbClr val="444444"/>
              </a:solidFill>
              <a:latin typeface="MuseoSans500"/>
            </a:endParaRPr>
          </a:p>
          <a:p>
            <a:r>
              <a:rPr lang="en-GB" sz="2400">
                <a:solidFill>
                  <a:srgbClr val="444444"/>
                </a:solidFill>
                <a:latin typeface="MuseoSans500"/>
              </a:rPr>
              <a:t>It may be more complicated than you need if you just want feedback for a single department/location and don’t want to track the link.</a:t>
            </a:r>
          </a:p>
          <a:p>
            <a:endParaRPr lang="en-GB" sz="2400">
              <a:solidFill>
                <a:srgbClr val="444444"/>
              </a:solidFill>
              <a:latin typeface="MuseoSans500"/>
            </a:endParaRPr>
          </a:p>
        </p:txBody>
      </p:sp>
    </p:spTree>
    <p:extLst>
      <p:ext uri="{BB962C8B-B14F-4D97-AF65-F5344CB8AC3E}">
        <p14:creationId xmlns:p14="http://schemas.microsoft.com/office/powerpoint/2010/main" val="111428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3680-5240-49F8-8FE8-E382C70A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Live site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DF75E-777C-43AA-93AC-5722A4F04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FAC5DA-C75B-431B-BCF5-C75E8628B06D}"/>
              </a:ext>
            </a:extLst>
          </p:cNvPr>
          <p:cNvSpPr txBox="1"/>
          <p:nvPr/>
        </p:nvSpPr>
        <p:spPr>
          <a:xfrm>
            <a:off x="755576" y="188640"/>
            <a:ext cx="7632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create an invitation Link</a:t>
            </a:r>
            <a:endParaRPr lang="en-GB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9A3D1-A39A-429B-BE72-B0ECE3A95C0C}"/>
              </a:ext>
            </a:extLst>
          </p:cNvPr>
          <p:cNvSpPr txBox="1"/>
          <p:nvPr/>
        </p:nvSpPr>
        <p:spPr>
          <a:xfrm>
            <a:off x="455331" y="1434256"/>
            <a:ext cx="38524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I am a GP practice manager and I want to get feedback on our nursing services. I plan to text patients after their appointment and/or ask them to scan a QR code on the way out.</a:t>
            </a:r>
          </a:p>
          <a:p>
            <a:endParaRPr lang="en-GB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1: I need to be logged in and go to “invitation links” in the drawer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1696EA-2AC5-4ADF-9C53-8259BE2A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253" y="1314565"/>
            <a:ext cx="3744416" cy="623330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6F8463C-5B6F-4AAA-BD59-6EA25316EFE1}"/>
              </a:ext>
            </a:extLst>
          </p:cNvPr>
          <p:cNvSpPr/>
          <p:nvPr/>
        </p:nvSpPr>
        <p:spPr>
          <a:xfrm>
            <a:off x="3059832" y="5373216"/>
            <a:ext cx="19442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1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B8A0F-2F78-4064-B6E3-89FDB8EAE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64904"/>
            <a:ext cx="8553630" cy="3066609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0968B7B5-F979-4471-9161-3C0DE3CDB89A}"/>
              </a:ext>
            </a:extLst>
          </p:cNvPr>
          <p:cNvSpPr/>
          <p:nvPr/>
        </p:nvSpPr>
        <p:spPr>
          <a:xfrm>
            <a:off x="7956376" y="2420888"/>
            <a:ext cx="21602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A66AE-114F-4EB7-ADE3-2B8CC4A59C62}"/>
              </a:ext>
            </a:extLst>
          </p:cNvPr>
          <p:cNvSpPr txBox="1"/>
          <p:nvPr/>
        </p:nvSpPr>
        <p:spPr>
          <a:xfrm>
            <a:off x="467544" y="548680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This takes me to the invite link page for my subscription. I can see if any of my colleagues have created links previously (no links in this case)</a:t>
            </a:r>
          </a:p>
          <a:p>
            <a:endParaRPr lang="en-GB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2: I need to click “new invitation link”</a:t>
            </a:r>
          </a:p>
        </p:txBody>
      </p:sp>
    </p:spTree>
    <p:extLst>
      <p:ext uri="{BB962C8B-B14F-4D97-AF65-F5344CB8AC3E}">
        <p14:creationId xmlns:p14="http://schemas.microsoft.com/office/powerpoint/2010/main" val="13271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263AA9-B889-4621-A92E-734FB1AF4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80"/>
          <a:stretch/>
        </p:blipFill>
        <p:spPr>
          <a:xfrm>
            <a:off x="539551" y="2189409"/>
            <a:ext cx="7919863" cy="4634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80880F-77AF-4EEB-AAA0-62171F10B3FE}"/>
              </a:ext>
            </a:extLst>
          </p:cNvPr>
          <p:cNvSpPr txBox="1"/>
          <p:nvPr/>
        </p:nvSpPr>
        <p:spPr>
          <a:xfrm>
            <a:off x="539551" y="404664"/>
            <a:ext cx="827990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3: I give my link a name – this will show on the end of the URL. </a:t>
            </a:r>
          </a:p>
          <a:p>
            <a:r>
              <a:rPr lang="en-GB">
                <a:latin typeface="Arial"/>
                <a:cs typeface="Arial"/>
              </a:rPr>
              <a:t> </a:t>
            </a:r>
            <a:r>
              <a:rPr lang="en-GB">
                <a:solidFill>
                  <a:schemeClr val="bg2"/>
                </a:solidFill>
                <a:latin typeface="Arial"/>
                <a:cs typeface="Arial"/>
              </a:rPr>
              <a:t>Note: </a:t>
            </a:r>
            <a:r>
              <a:rPr lang="en-GB" b="1">
                <a:solidFill>
                  <a:schemeClr val="bg2"/>
                </a:solidFill>
                <a:latin typeface="Arial"/>
                <a:cs typeface="Arial"/>
              </a:rPr>
              <a:t>It does not have any effect on where the stories are tagged to </a:t>
            </a:r>
            <a:r>
              <a:rPr lang="en-GB">
                <a:solidFill>
                  <a:schemeClr val="bg2"/>
                </a:solidFill>
                <a:latin typeface="Arial"/>
                <a:cs typeface="Arial"/>
              </a:rPr>
              <a:t>– this is on the next slide. The name cannot be edited after it has been shared</a:t>
            </a:r>
          </a:p>
          <a:p>
            <a:endParaRPr lang="en-GB">
              <a:solidFill>
                <a:schemeClr val="bg2"/>
              </a:solidFill>
            </a:endParaRPr>
          </a:p>
          <a:p>
            <a:r>
              <a:rPr lang="en-GB">
                <a:latin typeface="Arial"/>
                <a:cs typeface="Arial"/>
              </a:rPr>
              <a:t>4: I give the link a description so me and my colleagues know what it is to be used for.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2E6D9804-9856-4054-801B-C76E9106F510}"/>
              </a:ext>
            </a:extLst>
          </p:cNvPr>
          <p:cNvSpPr/>
          <p:nvPr/>
        </p:nvSpPr>
        <p:spPr>
          <a:xfrm rot="10800000">
            <a:off x="8303039" y="3717032"/>
            <a:ext cx="504056" cy="2808312"/>
          </a:xfrm>
          <a:prstGeom prst="bentArrow">
            <a:avLst>
              <a:gd name="adj1" fmla="val 15040"/>
              <a:gd name="adj2" fmla="val 25356"/>
              <a:gd name="adj3" fmla="val 31403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5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7D13E5-D686-4DAA-B747-5543AD607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57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81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FD5B0-3F2B-48DD-B6B3-D671843DB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7" y="2116760"/>
            <a:ext cx="7747505" cy="4713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7EB568-4926-439E-A550-731C3981D00E}"/>
              </a:ext>
            </a:extLst>
          </p:cNvPr>
          <p:cNvSpPr txBox="1"/>
          <p:nvPr/>
        </p:nvSpPr>
        <p:spPr>
          <a:xfrm>
            <a:off x="179512" y="260648"/>
            <a:ext cx="86409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5: </a:t>
            </a:r>
            <a:r>
              <a:rPr lang="en-GB" sz="22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Important! </a:t>
            </a: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If you want the feedback to be linked to a service, In this case my GP practice, you need scroll done the page and add it in the “edit” section</a:t>
            </a:r>
          </a:p>
          <a:p>
            <a:endParaRPr lang="en-GB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6: click the </a:t>
            </a:r>
            <a:r>
              <a:rPr lang="en-GB" sz="2200" b="1">
                <a:solidFill>
                  <a:srgbClr val="35B6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plus </a:t>
            </a: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then save.</a:t>
            </a:r>
          </a:p>
        </p:txBody>
      </p:sp>
    </p:spTree>
    <p:extLst>
      <p:ext uri="{BB962C8B-B14F-4D97-AF65-F5344CB8AC3E}">
        <p14:creationId xmlns:p14="http://schemas.microsoft.com/office/powerpoint/2010/main" val="3457076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2AD803-AF40-4F38-84F2-C852A7BA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7" y="1988840"/>
            <a:ext cx="8412485" cy="4574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040CBD-A520-415A-872F-2FDC2AE63CF5}"/>
              </a:ext>
            </a:extLst>
          </p:cNvPr>
          <p:cNvSpPr txBox="1"/>
          <p:nvPr/>
        </p:nvSpPr>
        <p:spPr>
          <a:xfrm>
            <a:off x="179512" y="260648"/>
            <a:ext cx="864096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>
                <a:latin typeface="Calibri"/>
                <a:cs typeface="Calibri"/>
              </a:rPr>
              <a:t>7: Still in the Edit section: I also add a subscriber tag of “nursing services” so I know the feedback is about this specially and I can also use this tag to link in feedback that has not come in via the invite link.</a:t>
            </a:r>
          </a:p>
        </p:txBody>
      </p:sp>
    </p:spTree>
    <p:extLst>
      <p:ext uri="{BB962C8B-B14F-4D97-AF65-F5344CB8AC3E}">
        <p14:creationId xmlns:p14="http://schemas.microsoft.com/office/powerpoint/2010/main" val="152405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BE269B-FB57-4971-B394-42B778B80500}"/>
              </a:ext>
            </a:extLst>
          </p:cNvPr>
          <p:cNvSpPr txBox="1"/>
          <p:nvPr/>
        </p:nvSpPr>
        <p:spPr>
          <a:xfrm>
            <a:off x="179512" y="260648"/>
            <a:ext cx="864096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>
                <a:latin typeface="Calibri"/>
                <a:cs typeface="Calibri"/>
              </a:rPr>
              <a:t>8: Finally, if I want to add a link to my own in-house survey at the end of the Tell your story workflow (not the kiosk workflow) I can add this here too, with a short patient facing description.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FF30E-A510-44EA-A216-E5CE7682A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675455"/>
            <a:ext cx="8388424" cy="49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>
                <a:solidFill>
                  <a:srgbClr val="B10059"/>
                </a:solidFill>
                <a:latin typeface="Calibri"/>
                <a:cs typeface="Calibri"/>
              </a:rPr>
              <a:t>Aims of today's webinar</a:t>
            </a:r>
            <a:endParaRPr lang="en-GB" sz="4800" b="1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3329"/>
            <a:ext cx="8229600" cy="270135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GB" sz="2000">
                <a:solidFill>
                  <a:srgbClr val="5B1E45"/>
                </a:solidFill>
                <a:latin typeface="MuseoSans500"/>
              </a:rPr>
              <a:t>Explain what an invitation link is</a:t>
            </a:r>
            <a:endParaRPr lang="en-US">
              <a:solidFill>
                <a:srgbClr val="5B1E45"/>
              </a:solidFill>
            </a:endParaRPr>
          </a:p>
          <a:p>
            <a:pPr>
              <a:buFont typeface="Arial"/>
              <a:buChar char="•"/>
            </a:pPr>
            <a:r>
              <a:rPr lang="en-GB" sz="2000">
                <a:solidFill>
                  <a:srgbClr val="5B1E45"/>
                </a:solidFill>
                <a:ea typeface="+mn-lt"/>
                <a:cs typeface="+mn-lt"/>
              </a:rPr>
              <a:t>Explain what </a:t>
            </a:r>
            <a:r>
              <a:rPr lang="en-GB" sz="2000">
                <a:solidFill>
                  <a:srgbClr val="5B1E45"/>
                </a:solidFill>
                <a:latin typeface="VetoComRegular"/>
              </a:rPr>
              <a:t>an</a:t>
            </a:r>
            <a:r>
              <a:rPr lang="en-GB" sz="2000" i="0">
                <a:solidFill>
                  <a:srgbClr val="5B1E45"/>
                </a:solidFill>
                <a:effectLst/>
                <a:latin typeface="VetoComRegular"/>
              </a:rPr>
              <a:t> invitation link</a:t>
            </a:r>
            <a:r>
              <a:rPr lang="en-GB" sz="2000">
                <a:solidFill>
                  <a:srgbClr val="5B1E45"/>
                </a:solidFill>
                <a:latin typeface="VetoComRegular"/>
              </a:rPr>
              <a:t> can</a:t>
            </a:r>
            <a:r>
              <a:rPr lang="en-GB" sz="2000" i="0">
                <a:solidFill>
                  <a:srgbClr val="5B1E45"/>
                </a:solidFill>
                <a:effectLst/>
                <a:latin typeface="VetoComRegular"/>
              </a:rPr>
              <a:t> do</a:t>
            </a:r>
            <a:endParaRPr lang="en-GB" sz="2000" i="0">
              <a:solidFill>
                <a:srgbClr val="5B1E45"/>
              </a:solidFill>
              <a:effectLst/>
              <a:latin typeface="MuseoSans500"/>
            </a:endParaRPr>
          </a:p>
          <a:p>
            <a:pPr>
              <a:buFont typeface="Arial"/>
              <a:buChar char="•"/>
            </a:pPr>
            <a:r>
              <a:rPr lang="en-GB" sz="2000">
                <a:solidFill>
                  <a:srgbClr val="5B1E45"/>
                </a:solidFill>
                <a:latin typeface="VetoComRegular"/>
              </a:rPr>
              <a:t>Talk about ways that you can use an invitation link to invite feedback</a:t>
            </a:r>
          </a:p>
          <a:p>
            <a:pPr>
              <a:buFont typeface="Arial"/>
              <a:buChar char="•"/>
            </a:pPr>
            <a:r>
              <a:rPr lang="en-GB" sz="2000">
                <a:solidFill>
                  <a:srgbClr val="5B1E45"/>
                </a:solidFill>
                <a:latin typeface="VetoComRegular"/>
              </a:rPr>
              <a:t>The pros and cons of using an invitation link</a:t>
            </a:r>
          </a:p>
          <a:p>
            <a:pPr>
              <a:buFont typeface="Arial"/>
              <a:buChar char="•"/>
            </a:pPr>
            <a:r>
              <a:rPr lang="en-GB" sz="2000">
                <a:solidFill>
                  <a:srgbClr val="5B1E45"/>
                </a:solidFill>
                <a:latin typeface="VetoComRegular"/>
              </a:rPr>
              <a:t>Live website demonstration</a:t>
            </a:r>
          </a:p>
          <a:p>
            <a:pPr>
              <a:buFont typeface="Arial"/>
              <a:buChar char="•"/>
            </a:pPr>
            <a:r>
              <a:rPr lang="en-GB" sz="2000">
                <a:solidFill>
                  <a:srgbClr val="5B1E45"/>
                </a:solidFill>
                <a:latin typeface="VetoComRegular"/>
              </a:rPr>
              <a:t>Examples of invitation links currently being used</a:t>
            </a:r>
          </a:p>
          <a:p>
            <a:pPr>
              <a:buFont typeface="Arial"/>
              <a:buChar char="•"/>
            </a:pPr>
            <a:r>
              <a:rPr lang="en-GB" sz="2000">
                <a:solidFill>
                  <a:srgbClr val="5B1E45"/>
                </a:solidFill>
                <a:latin typeface="VetoComRegular"/>
              </a:rPr>
              <a:t>Important things to remember</a:t>
            </a:r>
          </a:p>
          <a:p>
            <a:pPr>
              <a:buFont typeface="Arial"/>
              <a:buChar char="•"/>
            </a:pPr>
            <a:r>
              <a:rPr lang="en-GB" sz="2000">
                <a:solidFill>
                  <a:srgbClr val="5B1E45"/>
                </a:solidFill>
                <a:latin typeface="VetoComRegular"/>
              </a:rPr>
              <a:t>Questions</a:t>
            </a:r>
          </a:p>
          <a:p>
            <a:pPr marL="0" indent="0">
              <a:buNone/>
            </a:pPr>
            <a:endParaRPr lang="en-GB" sz="2000">
              <a:solidFill>
                <a:srgbClr val="444444"/>
              </a:solidFill>
              <a:latin typeface="MuseoSans500"/>
            </a:endParaRPr>
          </a:p>
        </p:txBody>
      </p:sp>
    </p:spTree>
    <p:extLst>
      <p:ext uri="{BB962C8B-B14F-4D97-AF65-F5344CB8AC3E}">
        <p14:creationId xmlns:p14="http://schemas.microsoft.com/office/powerpoint/2010/main" val="183593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0873-7F8A-4E8E-8708-D7144C8D5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20888"/>
            <a:ext cx="6858000" cy="2387600"/>
          </a:xfrm>
        </p:spPr>
        <p:txBody>
          <a:bodyPr/>
          <a:lstStyle/>
          <a:p>
            <a:r>
              <a:rPr lang="en-GB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you are ready to share your link with the 🌎</a:t>
            </a:r>
          </a:p>
        </p:txBody>
      </p:sp>
    </p:spTree>
    <p:extLst>
      <p:ext uri="{BB962C8B-B14F-4D97-AF65-F5344CB8AC3E}">
        <p14:creationId xmlns:p14="http://schemas.microsoft.com/office/powerpoint/2010/main" val="1801324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261B7-5625-4533-9FBD-2BC2856C6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8" y="0"/>
            <a:ext cx="8838543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C8D75EE-F47D-448B-A445-DA9A913C97A2}"/>
              </a:ext>
            </a:extLst>
          </p:cNvPr>
          <p:cNvSpPr/>
          <p:nvPr/>
        </p:nvSpPr>
        <p:spPr>
          <a:xfrm>
            <a:off x="4860032" y="1916832"/>
            <a:ext cx="3034871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Copy link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8164C4B-96D2-4365-96D3-EBA858823DF9}"/>
              </a:ext>
            </a:extLst>
          </p:cNvPr>
          <p:cNvSpPr/>
          <p:nvPr/>
        </p:nvSpPr>
        <p:spPr>
          <a:xfrm>
            <a:off x="4788024" y="1844824"/>
            <a:ext cx="360040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Create QR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5CA299-CAED-4E9B-860A-A95ED3C62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313" y="1318918"/>
            <a:ext cx="4115374" cy="4220164"/>
          </a:xfrm>
          <a:prstGeom prst="rect">
            <a:avLst/>
          </a:prstGeom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4B86FC76-F061-49B2-8F60-20BA3AB2D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60"/>
            <a:ext cx="5310591" cy="7080788"/>
          </a:xfrm>
          <a:prstGeom prst="rect">
            <a:avLst/>
          </a:prstGeom>
        </p:spPr>
      </p:pic>
      <p:pic>
        <p:nvPicPr>
          <p:cNvPr id="2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6978775-A82C-4A0A-AEAD-DD162AAC8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850" y="3119369"/>
            <a:ext cx="7808052" cy="3502978"/>
          </a:xfrm>
          <a:prstGeom prst="rect">
            <a:avLst/>
          </a:prstGeom>
        </p:spPr>
      </p:pic>
      <p:pic>
        <p:nvPicPr>
          <p:cNvPr id="4" name="Picture 6" descr="A picture containing qr code&#10;&#10;Description automatically generated">
            <a:extLst>
              <a:ext uri="{FF2B5EF4-FFF2-40B4-BE49-F238E27FC236}">
                <a16:creationId xmlns:a16="http://schemas.microsoft.com/office/drawing/2014/main" id="{A844E672-26B1-4345-B9FF-428EB7986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052" y="138806"/>
            <a:ext cx="4704125" cy="62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A83D5-441B-42E9-B73E-2148638D4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0" b="1595"/>
          <a:stretch/>
        </p:blipFill>
        <p:spPr>
          <a:xfrm>
            <a:off x="0" y="1732000"/>
            <a:ext cx="9144000" cy="512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66C409-19F6-4E5B-98A8-DE3E0D3164B0}"/>
              </a:ext>
            </a:extLst>
          </p:cNvPr>
          <p:cNvSpPr txBox="1"/>
          <p:nvPr/>
        </p:nvSpPr>
        <p:spPr>
          <a:xfrm>
            <a:off x="3635896" y="620688"/>
            <a:ext cx="494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stories submitted on this link here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AEDCF0F-6E4C-4CAE-9984-AF633B6804EA}"/>
              </a:ext>
            </a:extLst>
          </p:cNvPr>
          <p:cNvSpPr/>
          <p:nvPr/>
        </p:nvSpPr>
        <p:spPr>
          <a:xfrm>
            <a:off x="7524328" y="1268760"/>
            <a:ext cx="50405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80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F9E0-8909-4508-9E89-3305C2B5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things to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5521-48BD-4F1C-BEF8-1212957DF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Calibri"/>
                <a:cs typeface="Calibri"/>
              </a:rPr>
              <a:t>You should not change the name of an invitation link </a:t>
            </a:r>
            <a:r>
              <a:rPr lang="en-GB" b="1">
                <a:latin typeface="Calibri"/>
                <a:cs typeface="Calibri"/>
              </a:rPr>
              <a:t>after</a:t>
            </a:r>
            <a:r>
              <a:rPr lang="en-GB">
                <a:latin typeface="Calibri"/>
                <a:cs typeface="Calibri"/>
              </a:rPr>
              <a:t> you have created it</a:t>
            </a:r>
          </a:p>
          <a:p>
            <a:pPr marL="0" indent="0">
              <a:buNone/>
            </a:pP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Be careful deleting active links. You will lose the connection between the stories</a:t>
            </a:r>
          </a:p>
          <a:p>
            <a:pPr marL="0" indent="0">
              <a:buNone/>
            </a:pP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You can use all the CO reports and visualisations on stories submitted on the link</a:t>
            </a:r>
          </a:p>
        </p:txBody>
      </p:sp>
    </p:spTree>
    <p:extLst>
      <p:ext uri="{BB962C8B-B14F-4D97-AF65-F5344CB8AC3E}">
        <p14:creationId xmlns:p14="http://schemas.microsoft.com/office/powerpoint/2010/main" val="2304211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11215" y="0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❔❔❔</a:t>
            </a:r>
          </a:p>
        </p:txBody>
      </p:sp>
    </p:spTree>
    <p:extLst>
      <p:ext uri="{BB962C8B-B14F-4D97-AF65-F5344CB8AC3E}">
        <p14:creationId xmlns:p14="http://schemas.microsoft.com/office/powerpoint/2010/main" val="4143336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11215" y="0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</a:p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7171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Inviting online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sz="2000" b="0" i="0">
                <a:solidFill>
                  <a:srgbClr val="444444"/>
                </a:solidFill>
                <a:effectLst/>
                <a:latin typeface="MuseoSans500"/>
              </a:rPr>
              <a:t>The simplest way to invite people to share their experiences on Care Opinion is just to provide a link to the site.</a:t>
            </a:r>
          </a:p>
          <a:p>
            <a:pPr marL="0" indent="0" algn="l">
              <a:buNone/>
            </a:pPr>
            <a:endParaRPr lang="en-GB" sz="2000">
              <a:solidFill>
                <a:srgbClr val="444444"/>
              </a:solidFill>
              <a:latin typeface="MuseoSans500"/>
            </a:endParaRPr>
          </a:p>
          <a:p>
            <a:pPr marL="0" indent="0" algn="l">
              <a:buNone/>
            </a:pPr>
            <a:r>
              <a:rPr lang="en-GB" sz="2000" b="0" i="0">
                <a:solidFill>
                  <a:srgbClr val="444444"/>
                </a:solidFill>
                <a:effectLst/>
                <a:latin typeface="MuseoSans500"/>
              </a:rPr>
              <a:t>Another way is to make an "</a:t>
            </a:r>
            <a:r>
              <a:rPr lang="en-GB" sz="2000" b="1" i="0">
                <a:solidFill>
                  <a:srgbClr val="5B1E45"/>
                </a:solidFill>
                <a:effectLst/>
                <a:latin typeface="MuseoSans500"/>
              </a:rPr>
              <a:t>invitation link</a:t>
            </a:r>
            <a:r>
              <a:rPr lang="en-GB" sz="2000" b="0" i="0">
                <a:solidFill>
                  <a:srgbClr val="444444"/>
                </a:solidFill>
                <a:effectLst/>
                <a:latin typeface="MuseoSans500"/>
              </a:rPr>
              <a:t>“ and provide that instead.</a:t>
            </a:r>
          </a:p>
          <a:p>
            <a:pPr marL="0" indent="0" algn="l">
              <a:buNone/>
            </a:pPr>
            <a:endParaRPr lang="en-GB" sz="2000">
              <a:solidFill>
                <a:srgbClr val="444444"/>
              </a:solidFill>
              <a:latin typeface="MuseoSans500"/>
            </a:endParaRPr>
          </a:p>
          <a:p>
            <a:pPr marL="0" indent="0" algn="l">
              <a:buNone/>
            </a:pPr>
            <a:r>
              <a:rPr lang="en-GB" sz="2000" b="1" i="0">
                <a:solidFill>
                  <a:srgbClr val="B10059"/>
                </a:solidFill>
                <a:effectLst/>
                <a:latin typeface="VetoComRegular"/>
              </a:rPr>
              <a:t>What does an invitation link do?</a:t>
            </a:r>
          </a:p>
          <a:p>
            <a:pPr marL="0" indent="0">
              <a:buNone/>
            </a:pPr>
            <a:r>
              <a:rPr lang="en-GB" sz="2000" b="0" i="0">
                <a:solidFill>
                  <a:srgbClr val="444444"/>
                </a:solidFill>
                <a:effectLst/>
                <a:latin typeface="MuseoSans500"/>
              </a:rPr>
              <a:t>An invitation link allows you to:</a:t>
            </a:r>
            <a:r>
              <a:rPr lang="en-GB" sz="2000">
                <a:solidFill>
                  <a:srgbClr val="444444"/>
                </a:solidFill>
                <a:latin typeface="MuseoSans500"/>
              </a:rPr>
              <a:t> </a:t>
            </a:r>
            <a:endParaRPr lang="en-GB" sz="2000" b="0" i="0">
              <a:solidFill>
                <a:srgbClr val="444444"/>
              </a:solidFill>
              <a:effectLst/>
              <a:latin typeface="MuseoSans50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444444"/>
                </a:solidFill>
                <a:effectLst/>
                <a:latin typeface="MuseoSans500"/>
              </a:rPr>
              <a:t>customise various aspects of our story-telling workflow</a:t>
            </a:r>
            <a:r>
              <a:rPr lang="en-GB" sz="2000">
                <a:solidFill>
                  <a:srgbClr val="444444"/>
                </a:solidFill>
                <a:latin typeface="MuseoSans500"/>
              </a:rPr>
              <a:t> </a:t>
            </a:r>
            <a:endParaRPr lang="en-GB" sz="20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444444"/>
                </a:solidFill>
                <a:effectLst/>
                <a:latin typeface="MuseoSans500"/>
              </a:rPr>
              <a:t>easily access widget codes, kiosk links or QR codes to share with people using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444444"/>
                </a:solidFill>
                <a:effectLst/>
                <a:latin typeface="MuseoSans500"/>
              </a:rPr>
              <a:t>keep track of which stories came via which invitation links</a:t>
            </a:r>
            <a:r>
              <a:rPr lang="en-GB" sz="2000">
                <a:solidFill>
                  <a:srgbClr val="444444"/>
                </a:solidFill>
                <a:latin typeface="MuseoSans500"/>
              </a:rPr>
              <a:t>, and run reports and visualisations easily</a:t>
            </a:r>
            <a:endParaRPr lang="en-GB" sz="2000" b="0" i="0">
              <a:solidFill>
                <a:srgbClr val="444444"/>
              </a:solidFill>
              <a:effectLst/>
              <a:latin typeface="MuseoSans500"/>
            </a:endParaRPr>
          </a:p>
          <a:p>
            <a:pPr marL="0" indent="0">
              <a:buNone/>
            </a:pPr>
            <a:endParaRPr lang="en-GB" sz="2000">
              <a:solidFill>
                <a:srgbClr val="444444"/>
              </a:solidFill>
              <a:latin typeface="MuseoSans500"/>
            </a:endParaRPr>
          </a:p>
        </p:txBody>
      </p:sp>
    </p:spTree>
    <p:extLst>
      <p:ext uri="{BB962C8B-B14F-4D97-AF65-F5344CB8AC3E}">
        <p14:creationId xmlns:p14="http://schemas.microsoft.com/office/powerpoint/2010/main" val="19751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4030F8-C7F8-48A2-AA7B-20B62FFAF112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32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“tell your story” workflow is our full process on the website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82823C-0210-4B4B-864B-E9026BF2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821" y="1124744"/>
            <a:ext cx="5039069" cy="5445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321197-1F8E-4006-B8D8-E39F6FC28922}"/>
              </a:ext>
            </a:extLst>
          </p:cNvPr>
          <p:cNvSpPr txBox="1"/>
          <p:nvPr/>
        </p:nvSpPr>
        <p:spPr>
          <a:xfrm>
            <a:off x="37449" y="1478389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You can use 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Give what was good/could be improved tags</a:t>
            </a:r>
          </a:p>
          <a:p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Provide optional demographic information, FFT and ratings.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Tag story to multiple providers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Formatted to work on mobile devices</a:t>
            </a:r>
          </a:p>
        </p:txBody>
      </p:sp>
    </p:spTree>
    <p:extLst>
      <p:ext uri="{BB962C8B-B14F-4D97-AF65-F5344CB8AC3E}">
        <p14:creationId xmlns:p14="http://schemas.microsoft.com/office/powerpoint/2010/main" val="128987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82" y="1996"/>
            <a:ext cx="8953149" cy="1153486"/>
          </a:xfrm>
        </p:spPr>
        <p:txBody>
          <a:bodyPr/>
          <a:lstStyle/>
          <a:p>
            <a:r>
              <a:rPr lang="en-GB" sz="4000" b="1">
                <a:solidFill>
                  <a:srgbClr val="B10059"/>
                </a:solidFill>
                <a:latin typeface="Calibri"/>
                <a:cs typeface="Calibri"/>
              </a:rPr>
              <a:t>What does an invitation link look like?</a:t>
            </a:r>
            <a:endParaRPr lang="en-GB" sz="4000" b="1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9503"/>
            <a:ext cx="8229600" cy="3099835"/>
          </a:xfrm>
        </p:spPr>
        <p:txBody>
          <a:bodyPr/>
          <a:lstStyle/>
          <a:p>
            <a:pPr>
              <a:buNone/>
            </a:pPr>
            <a:r>
              <a:rPr lang="en-GB" sz="2000">
                <a:ea typeface="+mn-lt"/>
                <a:cs typeface="+mn-lt"/>
              </a:rPr>
              <a:t>   </a:t>
            </a:r>
            <a:endParaRPr lang="en-GB" b="1">
              <a:solidFill>
                <a:srgbClr val="B10059"/>
              </a:solidFill>
              <a:latin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29A12E-344A-4413-94CC-E879BDBF573B}"/>
              </a:ext>
            </a:extLst>
          </p:cNvPr>
          <p:cNvSpPr txBox="1">
            <a:spLocks/>
          </p:cNvSpPr>
          <p:nvPr/>
        </p:nvSpPr>
        <p:spPr>
          <a:xfrm>
            <a:off x="456150" y="1719336"/>
            <a:ext cx="8491423" cy="27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A link to share feedback using the tell your story work flow:</a:t>
            </a:r>
            <a:endParaRPr lang="en-US"/>
          </a:p>
          <a:p>
            <a:pPr marL="0" indent="0">
              <a:lnSpc>
                <a:spcPct val="90000"/>
              </a:lnSpc>
              <a:buNone/>
            </a:pPr>
            <a:endParaRPr lang="en-US" sz="2000"/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 </a:t>
            </a:r>
            <a:r>
              <a:rPr lang="en-US" sz="2000">
                <a:solidFill>
                  <a:srgbClr val="000000"/>
                </a:solidFill>
              </a:rPr>
              <a:t>                   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B10059"/>
                </a:solidFill>
                <a:effectLst/>
                <a:hlinkClick r:id="rId2"/>
              </a:rPr>
              <a:t>https://www.careopinion.org.uk/49/Paediatrics-Major-Trauma-Team</a:t>
            </a:r>
            <a:endParaRPr lang="en-US"/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b="1"/>
          </a:p>
          <a:p>
            <a:pPr marL="0" indent="0">
              <a:lnSpc>
                <a:spcPct val="90000"/>
              </a:lnSpc>
              <a:buNone/>
            </a:pPr>
            <a:r>
              <a:rPr lang="en-US" sz="2000">
                <a:ea typeface="+mn-lt"/>
                <a:cs typeface="+mn-lt"/>
              </a:rPr>
              <a:t>The link can also be hyperlinked, for example: </a:t>
            </a:r>
            <a:r>
              <a:rPr lang="en-US" sz="2000" b="1">
                <a:solidFill>
                  <a:srgbClr val="B10059"/>
                </a:solidFill>
                <a:ea typeface="+mn-lt"/>
                <a:cs typeface="+mn-lt"/>
                <a:hlinkClick r:id="rId3"/>
              </a:rPr>
              <a:t>We’d love to hear your feedback</a:t>
            </a:r>
            <a:r>
              <a:rPr lang="en-US" sz="2000" b="1">
                <a:solidFill>
                  <a:srgbClr val="B10059"/>
                </a:solidFill>
                <a:ea typeface="+mn-lt"/>
                <a:cs typeface="+mn-lt"/>
              </a:rPr>
              <a:t> </a:t>
            </a:r>
            <a:r>
              <a:rPr lang="en-US" altLang="en-US" sz="2000" b="1"/>
              <a:t> </a:t>
            </a:r>
            <a:endParaRPr lang="en-US" altLang="en-US" sz="2000"/>
          </a:p>
          <a:p>
            <a:pPr marL="0" indent="0">
              <a:lnSpc>
                <a:spcPct val="90000"/>
              </a:lnSpc>
              <a:buNone/>
            </a:pPr>
            <a:endParaRPr lang="en-US" altLang="en-US" sz="2000" b="1"/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A kiosk link to share feedback :</a:t>
            </a:r>
            <a:r>
              <a:rPr lang="en-US" sz="2000">
                <a:solidFill>
                  <a:srgbClr val="B10059"/>
                </a:solidFill>
              </a:rPr>
              <a:t>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B10059"/>
                </a:solidFill>
                <a:effectLst/>
              </a:rPr>
              <a:t>https://www.careopinion.org.uk/49/Paediatrics-Major-Trauma-Team/kiosk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(</a:t>
            </a:r>
            <a:r>
              <a:rPr lang="en-US" altLang="en-US" sz="2000"/>
              <a:t>This can be a QR code)</a:t>
            </a:r>
            <a:endParaRPr lang="en-US" altLang="en-US" sz="2000" b="0" i="0" u="none" strike="noStrike" cap="none" normalizeH="0" baseline="0">
              <a:ln>
                <a:noFill/>
              </a:ln>
              <a:effectLst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A widget code: </a:t>
            </a:r>
            <a:r>
              <a:rPr lang="en-US" altLang="en-US" sz="2000" b="1">
                <a:solidFill>
                  <a:srgbClr val="B10059"/>
                </a:solidFill>
              </a:rPr>
              <a:t>&lt;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B10059"/>
                </a:solidFill>
                <a:effectLst/>
              </a:rPr>
              <a:t>iframe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B10059"/>
                </a:solidFill>
                <a:effectLst/>
              </a:rPr>
              <a:t>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B10059"/>
                </a:solidFill>
                <a:effectLst/>
              </a:rPr>
              <a:t>src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B10059"/>
                </a:solidFill>
                <a:effectLst/>
              </a:rPr>
              <a:t>="https://www.careopinion.org.uk/49/Paediatrics-Major-Trauma-Team/widget" width="400" height="600"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B10059"/>
                </a:solidFill>
                <a:effectLst/>
              </a:rPr>
              <a:t>allowTransparency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B10059"/>
                </a:solidFill>
                <a:effectLst/>
              </a:rPr>
              <a:t>="true" frameborder="0"&gt;&lt;/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B10059"/>
                </a:solidFill>
                <a:effectLst/>
              </a:rPr>
              <a:t>iframe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B10059"/>
                </a:solidFill>
                <a:effectLst/>
              </a:rPr>
              <a:t>&gt;</a:t>
            </a:r>
            <a:r>
              <a:rPr lang="en-US" altLang="en-US" sz="2000" b="1"/>
              <a:t> </a:t>
            </a:r>
            <a:r>
              <a:rPr lang="en-US" altLang="en-US" sz="2000"/>
              <a:t>(This embeds the story telling process on your website)</a:t>
            </a:r>
            <a:endParaRPr lang="en-US" altLang="en-US" sz="2000" b="0" i="0" u="none" strike="noStrike" cap="none" normalizeH="0" baseline="0">
              <a:ln>
                <a:noFill/>
              </a:ln>
              <a:effectLst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1442301-1401-45BB-8297-6AA2AC4A8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2" y="2059674"/>
            <a:ext cx="4533006" cy="4721240"/>
          </a:xfrm>
          <a:prstGeom prst="rect">
            <a:avLst/>
          </a:prstGeom>
        </p:spPr>
      </p:pic>
      <p:pic>
        <p:nvPicPr>
          <p:cNvPr id="13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5E3E24B-53EB-481A-949D-FF7BFF5A3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463" y="1958628"/>
            <a:ext cx="4826724" cy="47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4030F8-C7F8-48A2-AA7B-20B62FFAF112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32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“kiosk workflow” turns mobiles and tablets into a handheld kiosk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321197-1F8E-4006-B8D8-E39F6FC28922}"/>
              </a:ext>
            </a:extLst>
          </p:cNvPr>
          <p:cNvSpPr txBox="1"/>
          <p:nvPr/>
        </p:nvSpPr>
        <p:spPr>
          <a:xfrm>
            <a:off x="123401" y="1844824"/>
            <a:ext cx="41044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Linked to one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Author cannot add what was good and what could be improved tags</a:t>
            </a:r>
          </a:p>
          <a:p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No option to add demographic information and ratings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Author is not logged in. Safe to pass to another user.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Tablet can be locked to this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Still needs to be on the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FFT rating can be added 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2660B-F71C-4F0D-ABFC-FE1F8A119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57" y="1556792"/>
            <a:ext cx="4585431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1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B10059"/>
                </a:solidFill>
                <a:latin typeface="Calibri"/>
                <a:cs typeface="Calibri"/>
              </a:rPr>
              <a:t>How can I use an invitation link?</a:t>
            </a:r>
            <a:endParaRPr lang="en-GB" b="1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9503"/>
            <a:ext cx="8229600" cy="3099835"/>
          </a:xfrm>
        </p:spPr>
        <p:txBody>
          <a:bodyPr/>
          <a:lstStyle/>
          <a:p>
            <a:pPr>
              <a:buNone/>
            </a:pPr>
            <a:r>
              <a:rPr lang="en-GB" sz="2000">
                <a:ea typeface="+mn-lt"/>
                <a:cs typeface="+mn-lt"/>
              </a:rPr>
              <a:t>     </a:t>
            </a:r>
            <a:endParaRPr lang="en-GB" b="1">
              <a:solidFill>
                <a:srgbClr val="B10059"/>
              </a:solidFill>
            </a:endParaRPr>
          </a:p>
          <a:p>
            <a:pPr>
              <a:buNone/>
            </a:pPr>
            <a:r>
              <a:rPr lang="en-GB" sz="2000" b="1">
                <a:solidFill>
                  <a:srgbClr val="B10059"/>
                </a:solidFill>
              </a:rPr>
              <a:t>Invitation links can be added to most correspondence </a:t>
            </a:r>
            <a:endParaRPr lang="en-GB" b="1">
              <a:solidFill>
                <a:srgbClr val="B10059"/>
              </a:solidFill>
            </a:endParaRPr>
          </a:p>
          <a:p>
            <a:pPr>
              <a:buNone/>
            </a:pPr>
            <a:r>
              <a:rPr lang="en-GB" sz="2000" b="1">
                <a:solidFill>
                  <a:srgbClr val="B10059"/>
                </a:solidFill>
              </a:rPr>
              <a:t>that you have with patients and/or service users. </a:t>
            </a:r>
            <a:endParaRPr lang="en-GB" b="1">
              <a:solidFill>
                <a:srgbClr val="B10059"/>
              </a:solidFill>
            </a:endParaRPr>
          </a:p>
          <a:p>
            <a:pPr>
              <a:buNone/>
            </a:pPr>
            <a:endParaRPr lang="en-GB" sz="2000" b="1">
              <a:solidFill>
                <a:srgbClr val="B10059"/>
              </a:solidFill>
            </a:endParaRPr>
          </a:p>
          <a:p>
            <a:pPr>
              <a:buNone/>
            </a:pPr>
            <a:r>
              <a:rPr lang="en-GB" sz="2000" b="1">
                <a:solidFill>
                  <a:srgbClr val="B10059"/>
                </a:solidFill>
              </a:rPr>
              <a:t>Here are some ideas:</a:t>
            </a:r>
            <a:endParaRPr lang="en-GB" b="1">
              <a:solidFill>
                <a:srgbClr val="B10059"/>
              </a:solidFill>
            </a:endParaRPr>
          </a:p>
          <a:p>
            <a:pPr>
              <a:buNone/>
            </a:pPr>
            <a:endParaRPr lang="en-GB" sz="2000">
              <a:ea typeface="+mn-lt"/>
              <a:cs typeface="+mn-lt"/>
            </a:endParaRPr>
          </a:p>
          <a:p>
            <a:pPr algn="l"/>
            <a:r>
              <a:rPr lang="en-GB" sz="2000">
                <a:ea typeface="+mn-lt"/>
                <a:cs typeface="+mn-lt"/>
              </a:rPr>
              <a:t>Emails</a:t>
            </a:r>
            <a:endParaRPr lang="en-GB"/>
          </a:p>
          <a:p>
            <a:r>
              <a:rPr lang="en-GB" sz="2000">
                <a:ea typeface="+mn-lt"/>
                <a:cs typeface="+mn-lt"/>
              </a:rPr>
              <a:t>Texts – appointment reminders etc</a:t>
            </a:r>
            <a:endParaRPr lang="en-GB"/>
          </a:p>
          <a:p>
            <a:pPr algn="l">
              <a:buChar char="•"/>
            </a:pPr>
            <a:r>
              <a:rPr lang="en-GB" sz="2000">
                <a:ea typeface="+mn-lt"/>
                <a:cs typeface="+mn-lt"/>
              </a:rPr>
              <a:t>Letters</a:t>
            </a:r>
            <a:endParaRPr lang="en-GB"/>
          </a:p>
          <a:p>
            <a:pPr>
              <a:buChar char="•"/>
            </a:pPr>
            <a:r>
              <a:rPr lang="en-GB" sz="2000">
                <a:ea typeface="+mn-lt"/>
                <a:cs typeface="+mn-lt"/>
              </a:rPr>
              <a:t>On staff email footers</a:t>
            </a:r>
            <a:endParaRPr lang="en-GB"/>
          </a:p>
          <a:p>
            <a:r>
              <a:rPr lang="en-GB" sz="2000">
                <a:solidFill>
                  <a:srgbClr val="000000"/>
                </a:solidFill>
                <a:latin typeface="Arial"/>
              </a:rPr>
              <a:t>As a QR code on posters &amp; leaflets</a:t>
            </a:r>
            <a:endParaRPr lang="en-GB" sz="2000" b="0" i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en-GB" sz="2000">
                <a:solidFill>
                  <a:srgbClr val="000000"/>
                </a:solidFill>
                <a:latin typeface="Arial"/>
              </a:rPr>
              <a:t>Social Media</a:t>
            </a:r>
          </a:p>
          <a:p>
            <a:r>
              <a:rPr lang="en-GB" sz="2000">
                <a:solidFill>
                  <a:srgbClr val="000000"/>
                </a:solidFill>
                <a:latin typeface="Arial"/>
              </a:rPr>
              <a:t>On a tablet or </a:t>
            </a:r>
            <a:r>
              <a:rPr lang="en-GB" sz="2000" err="1">
                <a:solidFill>
                  <a:srgbClr val="000000"/>
                </a:solidFill>
                <a:latin typeface="Arial"/>
              </a:rPr>
              <a:t>Ipad</a:t>
            </a:r>
          </a:p>
          <a:p>
            <a:pPr marL="0" indent="0">
              <a:buNone/>
            </a:pPr>
            <a:endParaRPr lang="en-GB" sz="2000">
              <a:solidFill>
                <a:srgbClr val="444444"/>
              </a:solidFill>
              <a:latin typeface="MuseoSans500"/>
            </a:endParaRPr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9ED457F9-9BC8-421C-9808-3576AA83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290" y="3433803"/>
            <a:ext cx="2428613" cy="3408907"/>
          </a:xfrm>
          <a:prstGeom prst="rect">
            <a:avLst/>
          </a:prstGeom>
        </p:spPr>
      </p:pic>
      <p:pic>
        <p:nvPicPr>
          <p:cNvPr id="5" name="Graphic 5" descr="Line arrow: Anti-clockwise curve outline">
            <a:extLst>
              <a:ext uri="{FF2B5EF4-FFF2-40B4-BE49-F238E27FC236}">
                <a16:creationId xmlns:a16="http://schemas.microsoft.com/office/drawing/2014/main" id="{43421488-C161-4374-957D-5BA9F3D18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920000">
            <a:off x="4849795" y="4815950"/>
            <a:ext cx="1365308" cy="13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6"/>
            <a:ext cx="8229600" cy="1143000"/>
          </a:xfrm>
        </p:spPr>
        <p:txBody>
          <a:bodyPr/>
          <a:lstStyle/>
          <a:p>
            <a:r>
              <a:rPr lang="en-GB" b="1">
                <a:solidFill>
                  <a:srgbClr val="B10059"/>
                </a:solidFill>
                <a:latin typeface="Calibri"/>
                <a:cs typeface="Calibri"/>
              </a:rPr>
              <a:t>Customising your invitation link</a:t>
            </a:r>
            <a:endParaRPr lang="en-GB" b="1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0" y="1149292"/>
            <a:ext cx="8229600" cy="3099835"/>
          </a:xfrm>
        </p:spPr>
        <p:txBody>
          <a:bodyPr/>
          <a:lstStyle/>
          <a:p>
            <a:pPr>
              <a:buNone/>
            </a:pP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b="1">
                <a:solidFill>
                  <a:srgbClr val="B10059"/>
                </a:solidFill>
              </a:rPr>
              <a:t>Invitation links can be customised in a number of ways:</a:t>
            </a:r>
            <a:endParaRPr lang="en-GB" b="1">
              <a:solidFill>
                <a:srgbClr val="B10059"/>
              </a:solidFill>
            </a:endParaRPr>
          </a:p>
          <a:p>
            <a:pPr>
              <a:buNone/>
            </a:pPr>
            <a:endParaRPr lang="en-GB" sz="2000" b="1">
              <a:solidFill>
                <a:srgbClr val="B10059"/>
              </a:solidFill>
            </a:endParaRPr>
          </a:p>
          <a:p>
            <a:pPr>
              <a:buFont typeface="Arial"/>
              <a:buChar char="•"/>
            </a:pPr>
            <a:r>
              <a:rPr lang="en-GB" sz="2000">
                <a:solidFill>
                  <a:srgbClr val="5B1E45"/>
                </a:solidFill>
                <a:latin typeface="Arial"/>
                <a:ea typeface="+mn-lt"/>
                <a:cs typeface="+mn-lt"/>
              </a:rPr>
              <a:t>Add a personalised message from your service or yourself personally</a:t>
            </a:r>
          </a:p>
          <a:p>
            <a:pPr marL="0" indent="0">
              <a:buNone/>
            </a:pPr>
            <a:endParaRPr lang="en-GB" sz="2000">
              <a:solidFill>
                <a:srgbClr val="444444"/>
              </a:solidFill>
              <a:latin typeface="MuseoSans500"/>
              <a:ea typeface="+mn-lt"/>
              <a:cs typeface="+mn-lt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423C7F8-1E1C-4876-A8E2-C4A7BFDCD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11" y="1839376"/>
            <a:ext cx="6308519" cy="3389054"/>
          </a:xfrm>
          <a:prstGeom prst="rect">
            <a:avLst/>
          </a:prstGeom>
        </p:spPr>
      </p:pic>
      <p:pic>
        <p:nvPicPr>
          <p:cNvPr id="10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49E6448-5580-470F-9C71-C0DE517EA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636" y="5107204"/>
            <a:ext cx="6539218" cy="14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6"/>
            <a:ext cx="8229600" cy="1143000"/>
          </a:xfrm>
        </p:spPr>
        <p:txBody>
          <a:bodyPr/>
          <a:lstStyle/>
          <a:p>
            <a:r>
              <a:rPr lang="en-GB" b="1">
                <a:solidFill>
                  <a:srgbClr val="B10059"/>
                </a:solidFill>
                <a:latin typeface="Calibri"/>
                <a:cs typeface="Calibri"/>
              </a:rPr>
              <a:t>Customising your invitation link</a:t>
            </a:r>
            <a:endParaRPr lang="en-GB" b="1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0" y="1149292"/>
            <a:ext cx="8229600" cy="3099835"/>
          </a:xfrm>
        </p:spPr>
        <p:txBody>
          <a:bodyPr/>
          <a:lstStyle/>
          <a:p>
            <a:pPr>
              <a:buNone/>
            </a:pP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b="1">
                <a:solidFill>
                  <a:srgbClr val="B10059"/>
                </a:solidFill>
              </a:rPr>
              <a:t>Invitation links can be customised in a number of ways:</a:t>
            </a:r>
            <a:endParaRPr lang="en-GB" b="1">
              <a:solidFill>
                <a:srgbClr val="B10059"/>
              </a:solidFill>
            </a:endParaRPr>
          </a:p>
          <a:p>
            <a:pPr>
              <a:buNone/>
            </a:pPr>
            <a:endParaRPr lang="en-GB" sz="2000" b="1">
              <a:solidFill>
                <a:srgbClr val="B10059"/>
              </a:solidFill>
            </a:endParaRPr>
          </a:p>
          <a:p>
            <a:pPr>
              <a:buFont typeface="Arial"/>
              <a:buChar char="•"/>
            </a:pPr>
            <a:r>
              <a:rPr lang="en-GB" sz="2000">
                <a:solidFill>
                  <a:srgbClr val="5B1E45"/>
                </a:solidFill>
                <a:latin typeface="Arial"/>
                <a:ea typeface="+mn-lt"/>
                <a:cs typeface="+mn-lt"/>
              </a:rPr>
              <a:t>Add pre-selected tags to stories </a:t>
            </a:r>
          </a:p>
          <a:p>
            <a:pPr marL="0" indent="0">
              <a:buNone/>
            </a:pPr>
            <a:endParaRPr lang="en-GB" sz="2000">
              <a:solidFill>
                <a:srgbClr val="444444"/>
              </a:solidFill>
              <a:latin typeface="MuseoSans500"/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71C09-8DA5-43C3-955B-95423E50F571}"/>
              </a:ext>
            </a:extLst>
          </p:cNvPr>
          <p:cNvSpPr txBox="1"/>
          <p:nvPr/>
        </p:nvSpPr>
        <p:spPr>
          <a:xfrm>
            <a:off x="285227" y="3840061"/>
            <a:ext cx="41273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>
                <a:solidFill>
                  <a:srgbClr val="5B1E45"/>
                </a:solidFill>
                <a:latin typeface="Arial"/>
                <a:cs typeface="Arial"/>
              </a:rPr>
              <a:t>Link an external survey</a:t>
            </a:r>
            <a:endParaRPr lang="en-GB" sz="2000">
              <a:solidFill>
                <a:srgbClr val="5B1E45"/>
              </a:solidFill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5CD5C09-BA32-4A0E-8389-89DFA03D7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2" r="-158" b="943"/>
          <a:stretch/>
        </p:blipFill>
        <p:spPr>
          <a:xfrm>
            <a:off x="453005" y="2482506"/>
            <a:ext cx="8156706" cy="1096082"/>
          </a:xfrm>
          <a:prstGeom prst="rect">
            <a:avLst/>
          </a:prstGeom>
        </p:spPr>
      </p:pic>
      <p:pic>
        <p:nvPicPr>
          <p:cNvPr id="5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CFD0039-AD82-49C2-9726-8F473C409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04" y="4561408"/>
            <a:ext cx="7535410" cy="16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6" ma:contentTypeDescription="Create a new document." ma:contentTypeScope="" ma:versionID="d62867a208bb933fc22168749048a8c5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ef711cd5f8b9762d719190804f3ef9e0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FCCAE7-0788-49EC-9EC9-BF599E45544B}">
  <ds:schemaRefs>
    <ds:schemaRef ds:uri="20b683a5-e7c6-4646-89bb-4083eff0b8d5"/>
    <ds:schemaRef ds:uri="902710fe-a537-4721-9749-8d6d88f77de1"/>
    <ds:schemaRef ds:uri="db480776-5128-43a3-b677-12ebb2d77427"/>
    <ds:schemaRef ds:uri="f47fa861-369f-4035-a868-dd727a8f1e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A8B828-C98D-4E15-974A-AE5564E16C14}">
  <ds:schemaRefs>
    <ds:schemaRef ds:uri="db480776-5128-43a3-b677-12ebb2d77427"/>
    <ds:schemaRef ds:uri="f47fa861-369f-4035-a868-dd727a8f1e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93FA9F-51DF-4D55-9D16-C1CA6A3B4D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25</Slides>
  <Notes>2</Notes>
  <HiddenSlides>7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Aims of today's webinar</vt:lpstr>
      <vt:lpstr>Inviting online feedback</vt:lpstr>
      <vt:lpstr>PowerPoint Presentation</vt:lpstr>
      <vt:lpstr>What does an invitation link look like?</vt:lpstr>
      <vt:lpstr>PowerPoint Presentation</vt:lpstr>
      <vt:lpstr>How can I use an invitation link?</vt:lpstr>
      <vt:lpstr>Customising your invitation link</vt:lpstr>
      <vt:lpstr>Customising your invitation link</vt:lpstr>
      <vt:lpstr>What are the pros of using an  invitation link ?</vt:lpstr>
      <vt:lpstr>What are the cons of using an invitation link?</vt:lpstr>
      <vt:lpstr>Live site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 are ready to share your link with the 🌎</vt:lpstr>
      <vt:lpstr>PowerPoint Presentation</vt:lpstr>
      <vt:lpstr>PowerPoint Presentation</vt:lpstr>
      <vt:lpstr>Some things to note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Ashurst</dc:creator>
  <cp:revision>1</cp:revision>
  <dcterms:created xsi:type="dcterms:W3CDTF">2019-08-21T14:26:13Z</dcterms:created>
  <dcterms:modified xsi:type="dcterms:W3CDTF">2022-07-18T12:45:55Z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  <property fmtid="{D5CDD505-2E9C-101B-9397-08002B2CF9AE}" pid="3" name="MediaServiceImageTags">
    <vt:lpwstr/>
  </property>
</Properties>
</file>