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5"/>
  </p:notesMasterIdLst>
  <p:handoutMasterIdLst>
    <p:handoutMasterId r:id="rId26"/>
  </p:handoutMasterIdLst>
  <p:sldIdLst>
    <p:sldId id="657" r:id="rId5"/>
    <p:sldId id="768" r:id="rId6"/>
    <p:sldId id="770" r:id="rId7"/>
    <p:sldId id="767" r:id="rId8"/>
    <p:sldId id="772" r:id="rId9"/>
    <p:sldId id="762" r:id="rId10"/>
    <p:sldId id="673" r:id="rId11"/>
    <p:sldId id="631" r:id="rId12"/>
    <p:sldId id="674" r:id="rId13"/>
    <p:sldId id="529" r:id="rId14"/>
    <p:sldId id="541" r:id="rId15"/>
    <p:sldId id="722" r:id="rId16"/>
    <p:sldId id="721" r:id="rId17"/>
    <p:sldId id="720" r:id="rId18"/>
    <p:sldId id="281" r:id="rId19"/>
    <p:sldId id="264" r:id="rId20"/>
    <p:sldId id="774" r:id="rId21"/>
    <p:sldId id="783" r:id="rId22"/>
    <p:sldId id="765" r:id="rId23"/>
    <p:sldId id="478" r:id="rId24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92DDF-78EC-4E79-AA3A-474FF302775A}" v="2" dt="2019-10-16T21:11:28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124" d="100"/>
          <a:sy n="124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87EF240D-9AD5-4AF2-8DBF-354F71339C8A}"/>
  </pc:docChgLst>
  <pc:docChgLst>
    <pc:chgData name="James Munro" userId="1ad2e850bc443176" providerId="LiveId" clId="{488369CD-F1D6-494C-A17C-F8BA31510639}"/>
  </pc:docChgLst>
  <pc:docChgLst>
    <pc:chgData name="James Munro" userId="fb4fae7f-6bf4-4c9b-98a3-f69124227091" providerId="ADAL" clId="{19892DDF-78EC-4E79-AA3A-474FF302775A}"/>
    <pc:docChg chg="addSld delSld modSld">
      <pc:chgData name="James Munro" userId="fb4fae7f-6bf4-4c9b-98a3-f69124227091" providerId="ADAL" clId="{19892DDF-78EC-4E79-AA3A-474FF302775A}" dt="2019-10-16T21:11:42.138" v="5" actId="47"/>
      <pc:docMkLst>
        <pc:docMk/>
      </pc:docMkLst>
      <pc:sldChg chg="del">
        <pc:chgData name="James Munro" userId="fb4fae7f-6bf4-4c9b-98a3-f69124227091" providerId="ADAL" clId="{19892DDF-78EC-4E79-AA3A-474FF302775A}" dt="2019-10-16T21:11:42.138" v="5" actId="47"/>
        <pc:sldMkLst>
          <pc:docMk/>
          <pc:sldMk cId="2818716236" sldId="275"/>
        </pc:sldMkLst>
      </pc:sldChg>
      <pc:sldChg chg="del">
        <pc:chgData name="James Munro" userId="fb4fae7f-6bf4-4c9b-98a3-f69124227091" providerId="ADAL" clId="{19892DDF-78EC-4E79-AA3A-474FF302775A}" dt="2019-10-16T21:09:11.016" v="3" actId="47"/>
        <pc:sldMkLst>
          <pc:docMk/>
          <pc:sldMk cId="2436176437" sldId="282"/>
        </pc:sldMkLst>
      </pc:sldChg>
      <pc:sldChg chg="del">
        <pc:chgData name="James Munro" userId="fb4fae7f-6bf4-4c9b-98a3-f69124227091" providerId="ADAL" clId="{19892DDF-78EC-4E79-AA3A-474FF302775A}" dt="2019-10-16T21:08:57.513" v="2" actId="47"/>
        <pc:sldMkLst>
          <pc:docMk/>
          <pc:sldMk cId="3994542620" sldId="283"/>
        </pc:sldMkLst>
      </pc:sldChg>
      <pc:sldChg chg="add">
        <pc:chgData name="James Munro" userId="fb4fae7f-6bf4-4c9b-98a3-f69124227091" providerId="ADAL" clId="{19892DDF-78EC-4E79-AA3A-474FF302775A}" dt="2019-10-16T21:11:28.761" v="4"/>
        <pc:sldMkLst>
          <pc:docMk/>
          <pc:sldMk cId="604387514" sldId="478"/>
        </pc:sldMkLst>
      </pc:sldChg>
      <pc:sldChg chg="add">
        <pc:chgData name="James Munro" userId="fb4fae7f-6bf4-4c9b-98a3-f69124227091" providerId="ADAL" clId="{19892DDF-78EC-4E79-AA3A-474FF302775A}" dt="2019-10-16T21:08:41.178" v="0"/>
        <pc:sldMkLst>
          <pc:docMk/>
          <pc:sldMk cId="2589660202" sldId="541"/>
        </pc:sldMkLst>
      </pc:sldChg>
      <pc:sldChg chg="del">
        <pc:chgData name="James Munro" userId="fb4fae7f-6bf4-4c9b-98a3-f69124227091" providerId="ADAL" clId="{19892DDF-78EC-4E79-AA3A-474FF302775A}" dt="2019-10-16T21:08:44.313" v="1" actId="47"/>
        <pc:sldMkLst>
          <pc:docMk/>
          <pc:sldMk cId="2297829196" sldId="766"/>
        </pc:sldMkLst>
      </pc:sldChg>
    </pc:docChg>
  </pc:docChgLst>
  <pc:docChgLst>
    <pc:chgData name="James Munro" userId="fb4fae7f-6bf4-4c9b-98a3-f69124227091" providerId="ADAL" clId="{D7EB1073-86F6-403B-9E8F-04BF2CBE5714}"/>
    <pc:docChg chg="custSel addSld delSld modSld sldOrd">
      <pc:chgData name="James Munro" userId="fb4fae7f-6bf4-4c9b-98a3-f69124227091" providerId="ADAL" clId="{D7EB1073-86F6-403B-9E8F-04BF2CBE5714}" dt="2019-10-02T14:10:17.993" v="49" actId="47"/>
      <pc:docMkLst>
        <pc:docMk/>
      </pc:docMkLst>
      <pc:sldChg chg="del">
        <pc:chgData name="James Munro" userId="fb4fae7f-6bf4-4c9b-98a3-f69124227091" providerId="ADAL" clId="{D7EB1073-86F6-403B-9E8F-04BF2CBE5714}" dt="2019-10-02T12:14:56.208" v="2" actId="47"/>
        <pc:sldMkLst>
          <pc:docMk/>
          <pc:sldMk cId="3142626264" sldId="257"/>
        </pc:sldMkLst>
      </pc:sldChg>
      <pc:sldChg chg="del">
        <pc:chgData name="James Munro" userId="fb4fae7f-6bf4-4c9b-98a3-f69124227091" providerId="ADAL" clId="{D7EB1073-86F6-403B-9E8F-04BF2CBE5714}" dt="2019-10-02T12:14:52.888" v="1" actId="47"/>
        <pc:sldMkLst>
          <pc:docMk/>
          <pc:sldMk cId="1344177446" sldId="266"/>
        </pc:sldMkLst>
      </pc:sldChg>
      <pc:sldChg chg="modSp">
        <pc:chgData name="James Munro" userId="fb4fae7f-6bf4-4c9b-98a3-f69124227091" providerId="ADAL" clId="{D7EB1073-86F6-403B-9E8F-04BF2CBE5714}" dt="2019-10-02T13:29:40.747" v="46" actId="1035"/>
        <pc:sldMkLst>
          <pc:docMk/>
          <pc:sldMk cId="2818716236" sldId="275"/>
        </pc:sldMkLst>
        <pc:picChg chg="mod">
          <ac:chgData name="James Munro" userId="fb4fae7f-6bf4-4c9b-98a3-f69124227091" providerId="ADAL" clId="{D7EB1073-86F6-403B-9E8F-04BF2CBE5714}" dt="2019-10-02T13:29:40.747" v="46" actId="1035"/>
          <ac:picMkLst>
            <pc:docMk/>
            <pc:sldMk cId="2818716236" sldId="275"/>
            <ac:picMk id="1026" creationId="{8855F802-EC96-46C0-9757-F9D1B9587BB5}"/>
          </ac:picMkLst>
        </pc:picChg>
      </pc:sldChg>
      <pc:sldChg chg="delSp modSp">
        <pc:chgData name="James Munro" userId="fb4fae7f-6bf4-4c9b-98a3-f69124227091" providerId="ADAL" clId="{D7EB1073-86F6-403B-9E8F-04BF2CBE5714}" dt="2019-10-02T13:29:09.256" v="19" actId="1038"/>
        <pc:sldMkLst>
          <pc:docMk/>
          <pc:sldMk cId="2436176437" sldId="282"/>
        </pc:sldMkLst>
        <pc:spChg chg="del">
          <ac:chgData name="James Munro" userId="fb4fae7f-6bf4-4c9b-98a3-f69124227091" providerId="ADAL" clId="{D7EB1073-86F6-403B-9E8F-04BF2CBE5714}" dt="2019-10-02T13:28:54.058" v="15" actId="478"/>
          <ac:spMkLst>
            <pc:docMk/>
            <pc:sldMk cId="2436176437" sldId="282"/>
            <ac:spMk id="3" creationId="{A8E7D1C7-5D67-4FF6-99FB-6AFB878D92BC}"/>
          </ac:spMkLst>
        </pc:spChg>
        <pc:picChg chg="mod">
          <ac:chgData name="James Munro" userId="fb4fae7f-6bf4-4c9b-98a3-f69124227091" providerId="ADAL" clId="{D7EB1073-86F6-403B-9E8F-04BF2CBE5714}" dt="2019-10-02T13:29:09.256" v="19" actId="1038"/>
          <ac:picMkLst>
            <pc:docMk/>
            <pc:sldMk cId="2436176437" sldId="282"/>
            <ac:picMk id="2" creationId="{1B465F25-76AF-455F-B781-1112543A1A28}"/>
          </ac:picMkLst>
        </pc:picChg>
      </pc:sldChg>
      <pc:sldChg chg="delSp modSp">
        <pc:chgData name="James Munro" userId="fb4fae7f-6bf4-4c9b-98a3-f69124227091" providerId="ADAL" clId="{D7EB1073-86F6-403B-9E8F-04BF2CBE5714}" dt="2019-10-02T12:20:07.848" v="14" actId="1076"/>
        <pc:sldMkLst>
          <pc:docMk/>
          <pc:sldMk cId="3994542620" sldId="283"/>
        </pc:sldMkLst>
        <pc:spChg chg="del">
          <ac:chgData name="James Munro" userId="fb4fae7f-6bf4-4c9b-98a3-f69124227091" providerId="ADAL" clId="{D7EB1073-86F6-403B-9E8F-04BF2CBE5714}" dt="2019-10-02T12:19:50.785" v="10" actId="478"/>
          <ac:spMkLst>
            <pc:docMk/>
            <pc:sldMk cId="3994542620" sldId="283"/>
            <ac:spMk id="3" creationId="{30EFEFE6-7055-4957-BA22-E1C9E847BD97}"/>
          </ac:spMkLst>
        </pc:spChg>
        <pc:picChg chg="mod">
          <ac:chgData name="James Munro" userId="fb4fae7f-6bf4-4c9b-98a3-f69124227091" providerId="ADAL" clId="{D7EB1073-86F6-403B-9E8F-04BF2CBE5714}" dt="2019-10-02T12:20:07.848" v="14" actId="1076"/>
          <ac:picMkLst>
            <pc:docMk/>
            <pc:sldMk cId="3994542620" sldId="283"/>
            <ac:picMk id="2" creationId="{99A09CEA-59CD-4753-AB2A-825FFDE322C0}"/>
          </ac:picMkLst>
        </pc:picChg>
      </pc:sldChg>
      <pc:sldChg chg="add">
        <pc:chgData name="James Munro" userId="fb4fae7f-6bf4-4c9b-98a3-f69124227091" providerId="ADAL" clId="{D7EB1073-86F6-403B-9E8F-04BF2CBE5714}" dt="2019-10-02T12:17:17.863" v="7"/>
        <pc:sldMkLst>
          <pc:docMk/>
          <pc:sldMk cId="2445419158" sldId="529"/>
        </pc:sldMkLst>
      </pc:sldChg>
      <pc:sldChg chg="del">
        <pc:chgData name="James Munro" userId="fb4fae7f-6bf4-4c9b-98a3-f69124227091" providerId="ADAL" clId="{D7EB1073-86F6-403B-9E8F-04BF2CBE5714}" dt="2019-10-02T14:10:17.993" v="49" actId="47"/>
        <pc:sldMkLst>
          <pc:docMk/>
          <pc:sldMk cId="3782997678" sldId="663"/>
        </pc:sldMkLst>
      </pc:sldChg>
      <pc:sldChg chg="modSp add">
        <pc:chgData name="James Munro" userId="fb4fae7f-6bf4-4c9b-98a3-f69124227091" providerId="ADAL" clId="{D7EB1073-86F6-403B-9E8F-04BF2CBE5714}" dt="2019-10-02T13:29:20.930" v="22" actId="1036"/>
        <pc:sldMkLst>
          <pc:docMk/>
          <pc:sldMk cId="652933155" sldId="765"/>
        </pc:sldMkLst>
        <pc:picChg chg="mod">
          <ac:chgData name="James Munro" userId="fb4fae7f-6bf4-4c9b-98a3-f69124227091" providerId="ADAL" clId="{D7EB1073-86F6-403B-9E8F-04BF2CBE5714}" dt="2019-10-02T13:29:20.930" v="22" actId="1036"/>
          <ac:picMkLst>
            <pc:docMk/>
            <pc:sldMk cId="652933155" sldId="765"/>
            <ac:picMk id="2" creationId="{278618CC-FAA3-4B63-BBE3-CE8CF2DAB7E7}"/>
          </ac:picMkLst>
        </pc:picChg>
      </pc:sldChg>
      <pc:sldChg chg="ord">
        <pc:chgData name="James Munro" userId="fb4fae7f-6bf4-4c9b-98a3-f69124227091" providerId="ADAL" clId="{D7EB1073-86F6-403B-9E8F-04BF2CBE5714}" dt="2019-10-02T12:17:03.120" v="6"/>
        <pc:sldMkLst>
          <pc:docMk/>
          <pc:sldMk cId="82660978" sldId="767"/>
        </pc:sldMkLst>
      </pc:sldChg>
      <pc:sldChg chg="add del">
        <pc:chgData name="James Munro" userId="fb4fae7f-6bf4-4c9b-98a3-f69124227091" providerId="ADAL" clId="{D7EB1073-86F6-403B-9E8F-04BF2CBE5714}" dt="2019-10-02T12:16:46.430" v="5"/>
        <pc:sldMkLst>
          <pc:docMk/>
          <pc:sldMk cId="2596561284" sldId="770"/>
        </pc:sldMkLst>
      </pc:sldChg>
      <pc:sldChg chg="del">
        <pc:chgData name="James Munro" userId="fb4fae7f-6bf4-4c9b-98a3-f69124227091" providerId="ADAL" clId="{D7EB1073-86F6-403B-9E8F-04BF2CBE5714}" dt="2019-10-02T12:15:30.898" v="3" actId="47"/>
        <pc:sldMkLst>
          <pc:docMk/>
          <pc:sldMk cId="1263769913" sldId="771"/>
        </pc:sldMkLst>
      </pc:sldChg>
      <pc:sldChg chg="del">
        <pc:chgData name="James Munro" userId="fb4fae7f-6bf4-4c9b-98a3-f69124227091" providerId="ADAL" clId="{D7EB1073-86F6-403B-9E8F-04BF2CBE5714}" dt="2019-10-02T12:14:36.595" v="0" actId="47"/>
        <pc:sldMkLst>
          <pc:docMk/>
          <pc:sldMk cId="1065397367" sldId="773"/>
        </pc:sldMkLst>
      </pc:sldChg>
      <pc:sldChg chg="ord">
        <pc:chgData name="James Munro" userId="fb4fae7f-6bf4-4c9b-98a3-f69124227091" providerId="ADAL" clId="{D7EB1073-86F6-403B-9E8F-04BF2CBE5714}" dt="2019-10-02T12:19:43.297" v="9"/>
        <pc:sldMkLst>
          <pc:docMk/>
          <pc:sldMk cId="4189196100" sldId="774"/>
        </pc:sldMkLst>
      </pc:sldChg>
      <pc:sldChg chg="add ord">
        <pc:chgData name="James Munro" userId="fb4fae7f-6bf4-4c9b-98a3-f69124227091" providerId="ADAL" clId="{D7EB1073-86F6-403B-9E8F-04BF2CBE5714}" dt="2019-10-02T13:40:56.776" v="48"/>
        <pc:sldMkLst>
          <pc:docMk/>
          <pc:sldMk cId="388715014" sldId="783"/>
        </pc:sldMkLst>
      </pc:sldChg>
    </pc:docChg>
  </pc:docChgLst>
  <pc:docChgLst>
    <pc:chgData name="James Munro" userId="1ad2e850bc443176" providerId="LiveId" clId="{11B3BF0A-3583-42C0-8C5D-79409ECA095E}"/>
    <pc:docChg chg="addSld delSld modSld">
      <pc:chgData name="James Munro" userId="1ad2e850bc443176" providerId="LiveId" clId="{11B3BF0A-3583-42C0-8C5D-79409ECA095E}" dt="2019-08-19T20:22:59.675" v="5"/>
      <pc:docMkLst>
        <pc:docMk/>
      </pc:docMkLst>
      <pc:sldChg chg="add">
        <pc:chgData name="James Munro" userId="1ad2e850bc443176" providerId="LiveId" clId="{11B3BF0A-3583-42C0-8C5D-79409ECA095E}" dt="2019-08-19T20:20:36.064" v="1"/>
        <pc:sldMkLst>
          <pc:docMk/>
          <pc:sldMk cId="3142626264" sldId="257"/>
        </pc:sldMkLst>
      </pc:sldChg>
      <pc:sldChg chg="add">
        <pc:chgData name="James Munro" userId="1ad2e850bc443176" providerId="LiveId" clId="{11B3BF0A-3583-42C0-8C5D-79409ECA095E}" dt="2019-08-19T20:21:04.700" v="2"/>
        <pc:sldMkLst>
          <pc:docMk/>
          <pc:sldMk cId="1344177446" sldId="266"/>
        </pc:sldMkLst>
      </pc:sldChg>
      <pc:sldChg chg="add">
        <pc:chgData name="James Munro" userId="1ad2e850bc443176" providerId="LiveId" clId="{11B3BF0A-3583-42C0-8C5D-79409ECA095E}" dt="2019-08-19T20:21:59.649" v="3"/>
        <pc:sldMkLst>
          <pc:docMk/>
          <pc:sldMk cId="2436176437" sldId="282"/>
        </pc:sldMkLst>
      </pc:sldChg>
      <pc:sldChg chg="add">
        <pc:chgData name="James Munro" userId="1ad2e850bc443176" providerId="LiveId" clId="{11B3BF0A-3583-42C0-8C5D-79409ECA095E}" dt="2019-08-19T20:22:11.373" v="4"/>
        <pc:sldMkLst>
          <pc:docMk/>
          <pc:sldMk cId="3994542620" sldId="283"/>
        </pc:sldMkLst>
      </pc:sldChg>
      <pc:sldChg chg="del">
        <pc:chgData name="James Munro" userId="1ad2e850bc443176" providerId="LiveId" clId="{11B3BF0A-3583-42C0-8C5D-79409ECA095E}" dt="2019-08-19T20:20:13.054" v="0" actId="2696"/>
        <pc:sldMkLst>
          <pc:docMk/>
          <pc:sldMk cId="2716741506" sldId="728"/>
        </pc:sldMkLst>
      </pc:sldChg>
      <pc:sldChg chg="add">
        <pc:chgData name="James Munro" userId="1ad2e850bc443176" providerId="LiveId" clId="{11B3BF0A-3583-42C0-8C5D-79409ECA095E}" dt="2019-08-19T20:22:59.675" v="5"/>
        <pc:sldMkLst>
          <pc:docMk/>
          <pc:sldMk cId="4189196100" sldId="7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284984"/>
            <a:ext cx="7772400" cy="1800200"/>
          </a:xfrm>
        </p:spPr>
        <p:txBody>
          <a:bodyPr/>
          <a:lstStyle/>
          <a:p>
            <a:r>
              <a:rPr lang="en-GB" altLang="en-US" sz="5400" dirty="0">
                <a:solidFill>
                  <a:srgbClr val="B10053"/>
                </a:solidFill>
              </a:rPr>
              <a:t>Context, mission and service</a:t>
            </a:r>
            <a:endParaRPr lang="en-GB" altLang="en-US" sz="48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445224"/>
            <a:ext cx="7016750" cy="864096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CEO, Care Opinion CIC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BF0F5-A212-4B7D-8E26-0FADC612FE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980728"/>
            <a:ext cx="4968478" cy="15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2531"/>
            <a:ext cx="6336704" cy="68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1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A3B7DA-A881-4730-8031-E581B1D2B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7817936" cy="6741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CAED5-87C0-46DD-A2C8-D88B1962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55" y="1052736"/>
            <a:ext cx="7717249" cy="5752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46EC48-894D-4CED-8478-9BCEDDB13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33369"/>
            <a:ext cx="859860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lang="en-GB" sz="40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“It was therapeutic in healing my soul.”</a:t>
            </a:r>
          </a:p>
        </p:txBody>
      </p:sp>
    </p:spTree>
    <p:extLst>
      <p:ext uri="{BB962C8B-B14F-4D97-AF65-F5344CB8AC3E}">
        <p14:creationId xmlns:p14="http://schemas.microsoft.com/office/powerpoint/2010/main" val="376793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lang="en-GB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“It was a difficult time for me to go through and Care Opinion allowed me to control the speed and words rather than be rushed through Q&amp;As or tick box scenario where things don't quite fit.”</a:t>
            </a:r>
            <a:endParaRPr lang="en-GB" sz="3600" dirty="0">
              <a:solidFill>
                <a:srgbClr val="5A1B4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659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fact I did not have to give my name made it a lot easier to provide feedback. I find it hard to do it in person. </a:t>
            </a:r>
          </a:p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I would like it to make changes.”</a:t>
            </a:r>
          </a:p>
        </p:txBody>
      </p:sp>
    </p:spTree>
    <p:extLst>
      <p:ext uri="{BB962C8B-B14F-4D97-AF65-F5344CB8AC3E}">
        <p14:creationId xmlns:p14="http://schemas.microsoft.com/office/powerpoint/2010/main" val="1668417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589A1-D4EB-41A4-A95D-1C00EBCCF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805265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72F02-CFDE-4121-AA80-BEB56736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48868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78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35734F-EE30-4E13-9002-B0BC6E7F5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594"/>
            <a:ext cx="9144000" cy="588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6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1AAA-C4B7-44E4-88FF-E9EA57E2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level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1232-9222-4D82-A96B-DD5EC95BF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</a:t>
            </a:r>
            <a:r>
              <a:rPr lang="en-GB" b="1" dirty="0"/>
              <a:t>Scotland has now been using Care Opinion for a number of years and we are starting to see real change</a:t>
            </a:r>
            <a:r>
              <a:rPr lang="en-GB" dirty="0"/>
              <a:t>. Team working, learning, data and transparency are all working together to create something really powerful for our health and social care service.”</a:t>
            </a:r>
          </a:p>
          <a:p>
            <a:pPr marL="0" indent="0" algn="r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i="1" dirty="0"/>
              <a:t>Professor Jason Leitch, national clinical </a:t>
            </a:r>
          </a:p>
          <a:p>
            <a:pPr marL="0" indent="0">
              <a:buNone/>
            </a:pPr>
            <a:r>
              <a:rPr lang="en-GB" sz="2400" i="1" dirty="0"/>
              <a:t>director for the Scottish Government</a:t>
            </a:r>
          </a:p>
        </p:txBody>
      </p:sp>
    </p:spTree>
    <p:extLst>
      <p:ext uri="{BB962C8B-B14F-4D97-AF65-F5344CB8AC3E}">
        <p14:creationId xmlns:p14="http://schemas.microsoft.com/office/powerpoint/2010/main" val="388715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618CC-FAA3-4B63-BBE3-CE8CF2DAB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04" y="692696"/>
            <a:ext cx="736349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3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FC210-8996-4E09-B392-1578075D2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" r="153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56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world is changing – fast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441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Old world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New world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Hierarchy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Broadcast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Conversation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Sharing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Few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Many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Open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Passive recipients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Active 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8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4A55E-02E4-4A91-B180-89865D47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80728"/>
            <a:ext cx="614600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6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We want people to be able to share their experiences of health and care in ways which are </a:t>
            </a:r>
            <a:r>
              <a:rPr lang="en-GB" sz="3600" b="1" dirty="0">
                <a:solidFill>
                  <a:srgbClr val="FF0066"/>
                </a:solidFill>
              </a:rPr>
              <a:t>safe</a:t>
            </a:r>
            <a:r>
              <a:rPr lang="en-GB" sz="3600" dirty="0"/>
              <a:t>, </a:t>
            </a:r>
            <a:r>
              <a:rPr lang="en-GB" sz="3600" b="1" dirty="0">
                <a:solidFill>
                  <a:srgbClr val="FF0066"/>
                </a:solidFill>
              </a:rPr>
              <a:t>simple</a:t>
            </a:r>
            <a:r>
              <a:rPr lang="en-GB" sz="3600" dirty="0"/>
              <a:t>, and lead to </a:t>
            </a:r>
            <a:r>
              <a:rPr lang="en-GB" sz="3600" b="1" dirty="0">
                <a:solidFill>
                  <a:srgbClr val="FF0066"/>
                </a:solidFill>
              </a:rPr>
              <a:t>learning</a:t>
            </a:r>
            <a:r>
              <a:rPr lang="en-GB" sz="3600" dirty="0"/>
              <a:t> and </a:t>
            </a:r>
            <a:r>
              <a:rPr lang="en-GB" sz="3600" b="1" dirty="0">
                <a:solidFill>
                  <a:srgbClr val="FF0066"/>
                </a:solidFill>
              </a:rPr>
              <a:t>change</a:t>
            </a:r>
            <a:r>
              <a:rPr lang="en-GB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6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5C1B6D-3DA5-45FD-AC7B-7A1C1A15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1452"/>
            <a:ext cx="6860663" cy="51019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B3B110-ED16-4D8A-B7AF-E525D155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 the past year, 42% of people have read online feedback about healthcare</a:t>
            </a:r>
          </a:p>
        </p:txBody>
      </p:sp>
    </p:spTree>
    <p:extLst>
      <p:ext uri="{BB962C8B-B14F-4D97-AF65-F5344CB8AC3E}">
        <p14:creationId xmlns:p14="http://schemas.microsoft.com/office/powerpoint/2010/main" val="21593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do people post feedback about healthcare online?">
            <a:extLst>
              <a:ext uri="{FF2B5EF4-FFF2-40B4-BE49-F238E27FC236}">
                <a16:creationId xmlns:a16="http://schemas.microsoft.com/office/drawing/2014/main" id="{AD1851E6-9C8B-498A-A2F5-AB0DE80C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042"/>
            <a:ext cx="8655583" cy="62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6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974"/>
            <a:ext cx="9144000" cy="52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3" y="193750"/>
            <a:ext cx="2365903" cy="177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Clinical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Porters, reception, catering…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Pt </a:t>
              </a:r>
              <a:r>
                <a:rPr lang="en-GB" sz="1400" dirty="0" err="1">
                  <a:solidFill>
                    <a:srgbClr val="7030A0"/>
                  </a:solidFill>
                </a:rPr>
                <a:t>exp</a:t>
              </a:r>
              <a:r>
                <a:rPr lang="en-GB" sz="1400" dirty="0">
                  <a:solidFill>
                    <a:srgbClr val="7030A0"/>
                  </a:solidFill>
                </a:rPr>
                <a:t>, </a:t>
              </a:r>
              <a:r>
                <a:rPr lang="en-GB" sz="1400" dirty="0" err="1">
                  <a:solidFill>
                    <a:srgbClr val="7030A0"/>
                  </a:solidFill>
                </a:rPr>
                <a:t>comms</a:t>
              </a:r>
              <a:r>
                <a:rPr lang="en-GB" sz="1400" dirty="0">
                  <a:solidFill>
                    <a:srgbClr val="7030A0"/>
                  </a:solidFill>
                </a:rPr>
                <a:t>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Patient groups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08432" y="5609063"/>
            <a:ext cx="2376264" cy="914400"/>
            <a:chOff x="6516216" y="493553"/>
            <a:chExt cx="2376264" cy="914400"/>
          </a:xfrm>
        </p:grpSpPr>
        <p:pic>
          <p:nvPicPr>
            <p:cNvPr id="30" name="Graphic 29" descr="Users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66"/>
                  </a:solidFill>
                </a:rPr>
                <a:t>Local authority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30" y="0"/>
            <a:ext cx="650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2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22e76c1-7b8a-4a9c-8c55-feab3c9d24c6&quot;,&quot;TimeStamp&quot;:&quot;2018-12-06T21:49:10.9969405+00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525de18-5557-4605-919d-1390bc8da796&quot;,&quot;TimeStamp&quot;:&quot;2018-12-06T21:49:10.9969405+00:00&quot;}"/>
</p:tagLst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C4DFC44B1FB44ACD15D9D02A20C57" ma:contentTypeVersion="2" ma:contentTypeDescription="Create a new document." ma:contentTypeScope="" ma:versionID="0cb19c02877c0d28c2d8b0d957956fdf">
  <xsd:schema xmlns:xsd="http://www.w3.org/2001/XMLSchema" xmlns:xs="http://www.w3.org/2001/XMLSchema" xmlns:p="http://schemas.microsoft.com/office/2006/metadata/properties" xmlns:ns2="40e313ae-1aba-4937-aedc-4e6007bdb716" targetNamespace="http://schemas.microsoft.com/office/2006/metadata/properties" ma:root="true" ma:fieldsID="44f910b96dec798de53143b7b6a65206" ns2:_="">
    <xsd:import namespace="40e313ae-1aba-4937-aedc-4e6007bdb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313ae-1aba-4937-aedc-4e6007bdb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4CEF87-FEBA-43C4-8ED1-DBB4EA8DF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e313ae-1aba-4937-aedc-4e6007bdb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D06AB8-81B4-4BBA-8792-42BA7E22B8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2AAC5B-0A37-415F-849D-73AA769CB2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10387</TotalTime>
  <Words>263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Veto Com</vt:lpstr>
      <vt:lpstr>PO-for-the-board</vt:lpstr>
      <vt:lpstr>Context, mission and service</vt:lpstr>
      <vt:lpstr>PowerPoint Presentation</vt:lpstr>
      <vt:lpstr>PowerPoint Presentation</vt:lpstr>
      <vt:lpstr>Vision</vt:lpstr>
      <vt:lpstr>In the past year, 42% of people have read online feedback about healthcare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level impact</vt:lpstr>
      <vt:lpstr>PowerPoint Presentation</vt:lpstr>
      <vt:lpstr>The world is changing – fast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433</cp:revision>
  <dcterms:created xsi:type="dcterms:W3CDTF">2009-01-20T20:54:59Z</dcterms:created>
  <dcterms:modified xsi:type="dcterms:W3CDTF">2019-10-16T21:11:52Z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0x010100C1CC4DFC44B1FB44ACD15D9D02A20C57</vt:lpwstr>
  </property>
</Properties>
</file>