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3" r:id="rId2"/>
    <p:sldId id="267" r:id="rId3"/>
    <p:sldId id="285" r:id="rId4"/>
    <p:sldId id="268" r:id="rId5"/>
    <p:sldId id="269" r:id="rId6"/>
    <p:sldId id="273" r:id="rId7"/>
    <p:sldId id="286" r:id="rId8"/>
    <p:sldId id="287" r:id="rId9"/>
    <p:sldId id="288" r:id="rId10"/>
    <p:sldId id="289" r:id="rId11"/>
    <p:sldId id="292" r:id="rId12"/>
    <p:sldId id="294" r:id="rId13"/>
    <p:sldId id="274" r:id="rId14"/>
    <p:sldId id="275" r:id="rId15"/>
    <p:sldId id="295" r:id="rId16"/>
    <p:sldId id="296" r:id="rId17"/>
    <p:sldId id="299" r:id="rId18"/>
    <p:sldId id="300" r:id="rId19"/>
    <p:sldId id="277" r:id="rId20"/>
    <p:sldId id="279" r:id="rId21"/>
    <p:sldId id="297" r:id="rId22"/>
    <p:sldId id="298" r:id="rId23"/>
    <p:sldId id="260" r:id="rId24"/>
    <p:sldId id="284" r:id="rId2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1E45"/>
    <a:srgbClr val="B100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7" autoAdjust="0"/>
    <p:restoredTop sz="94660"/>
  </p:normalViewPr>
  <p:slideViewPr>
    <p:cSldViewPr>
      <p:cViewPr varScale="1">
        <p:scale>
          <a:sx n="64" d="100"/>
          <a:sy n="64" d="100"/>
        </p:scale>
        <p:origin x="141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8502A-82E1-4F87-A106-34C1F242F091}" type="datetimeFigureOut">
              <a:rPr lang="en-GB" smtClean="0"/>
              <a:t>18/06/2018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3CE76-C44D-42A7-AA8B-7518B4133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282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36C3F-36E7-478A-8E9B-46FB54F97A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757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DF3F1-F4D2-481A-8207-15C69F584A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024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6AEA4-BD81-4580-9B84-2876BF718F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814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D5023-E80D-4A95-9240-8D84CC0C87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891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D78C8-AD9A-4306-BE67-D7F7494D212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799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2973F-DFD6-4AB9-B89C-61D5D34493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8324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C6658-F0E1-4F42-AC88-C759D708BF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4360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8AC46-7891-41DC-B492-FD9D66EE25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737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7CC72-CEC4-4555-885B-7A20C7B5079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855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C5114-5483-4ADD-A3C7-9867329A8E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718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B6542-E48A-44D7-8829-694C22CDD2A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112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B17A4D-C423-425D-9DB0-52D43AED162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careopinion.org.uk/vis/b8sq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reopinion.org.uk/info/how-to-sessions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8789"/>
          <a:stretch/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211" t="4342" r="370"/>
          <a:stretch/>
        </p:blipFill>
        <p:spPr>
          <a:xfrm>
            <a:off x="14868" y="0"/>
            <a:ext cx="9168341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40F4E4-C016-46BA-AD55-23D8D89013B9}"/>
              </a:ext>
            </a:extLst>
          </p:cNvPr>
          <p:cNvSpPr txBox="1"/>
          <p:nvPr/>
        </p:nvSpPr>
        <p:spPr>
          <a:xfrm>
            <a:off x="5868144" y="3645024"/>
            <a:ext cx="1944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</a:p>
          <a:p>
            <a:pPr algn="ctr"/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features</a:t>
            </a:r>
          </a:p>
        </p:txBody>
      </p:sp>
    </p:spTree>
    <p:extLst>
      <p:ext uri="{BB962C8B-B14F-4D97-AF65-F5344CB8AC3E}">
        <p14:creationId xmlns:p14="http://schemas.microsoft.com/office/powerpoint/2010/main" val="2275208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A7927B-DE38-44F6-99DC-270CCF1DE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92696"/>
            <a:ext cx="792391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94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5542A-736B-418F-998B-7A6C43A99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reports…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67964-B882-4410-842E-FA570F6B5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be saved for later</a:t>
            </a:r>
          </a:p>
          <a:p>
            <a:r>
              <a:rPr lang="en-GB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Downloaded in different formats</a:t>
            </a:r>
          </a:p>
          <a:p>
            <a:r>
              <a:rPr lang="en-GB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tailored to specific services</a:t>
            </a:r>
          </a:p>
          <a:p>
            <a:r>
              <a:rPr lang="en-GB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set on a schedule (weekly, monthly etc)</a:t>
            </a:r>
          </a:p>
        </p:txBody>
      </p:sp>
    </p:spTree>
    <p:extLst>
      <p:ext uri="{BB962C8B-B14F-4D97-AF65-F5344CB8AC3E}">
        <p14:creationId xmlns:p14="http://schemas.microsoft.com/office/powerpoint/2010/main" val="1167837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A6F87-8B76-4D1C-B87F-43D70CDAB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694" y="299802"/>
            <a:ext cx="8222105" cy="1117835"/>
          </a:xfrm>
        </p:spPr>
        <p:txBody>
          <a:bodyPr/>
          <a:lstStyle/>
          <a:p>
            <a:r>
              <a:rPr lang="en-GB" dirty="0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Visualisations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EAFE5-BF18-4061-9A6E-80AE6613B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Tag bubbles</a:t>
            </a:r>
          </a:p>
          <a:p>
            <a:r>
              <a:rPr lang="en-GB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Story swarms – criticality and progress</a:t>
            </a:r>
          </a:p>
          <a:p>
            <a:r>
              <a:rPr lang="en-GB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Lilly pad</a:t>
            </a:r>
          </a:p>
          <a:p>
            <a:r>
              <a:rPr lang="en-GB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Tag word clouds</a:t>
            </a:r>
          </a:p>
          <a:p>
            <a:r>
              <a:rPr lang="en-GB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Story word clouds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662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ap&#10;&#10;Description generated with high confidence">
            <a:hlinkClick r:id="rId2"/>
            <a:extLst>
              <a:ext uri="{FF2B5EF4-FFF2-40B4-BE49-F238E27FC236}">
                <a16:creationId xmlns:a16="http://schemas.microsoft.com/office/drawing/2014/main" id="{7CD038CA-C22E-44C0-BF05-32B2BC29F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5421"/>
            <a:ext cx="9144000" cy="41271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1AB444-E4E5-4585-A156-F9C4496B4B69}"/>
              </a:ext>
            </a:extLst>
          </p:cNvPr>
          <p:cNvSpPr txBox="1"/>
          <p:nvPr/>
        </p:nvSpPr>
        <p:spPr>
          <a:xfrm>
            <a:off x="395536" y="18864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B10059"/>
                </a:solidFill>
              </a:rPr>
              <a:t>Interactive tag bubbles about All stories about Nottinghamshire Healthcare NHS Foundation Trust 2017-2018</a:t>
            </a:r>
          </a:p>
        </p:txBody>
      </p:sp>
    </p:spTree>
    <p:extLst>
      <p:ext uri="{BB962C8B-B14F-4D97-AF65-F5344CB8AC3E}">
        <p14:creationId xmlns:p14="http://schemas.microsoft.com/office/powerpoint/2010/main" val="3343119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678CDC-B8FA-4D17-A3EF-E1C1A85D3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958"/>
            <a:ext cx="9144000" cy="665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33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B8D7AF-7D25-40AC-BE41-C3E939FD9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-99392"/>
            <a:ext cx="80707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47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94F05-3929-4C21-9457-DA7D301CD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417FE-B003-43C4-9DEF-74346EE6C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12F5B4-1ECD-41FC-A01E-58A67C4A8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49" y="0"/>
            <a:ext cx="81025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18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D3D10-BF44-4898-8A2C-5474FF197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Subscriber tagging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28E52-FA2C-45F4-88F7-3C86A127F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private, subscription based or public tags to stories</a:t>
            </a:r>
          </a:p>
          <a:p>
            <a:r>
              <a:rPr lang="en-GB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Subscriber tagging allows for collaborative learning from stories.</a:t>
            </a:r>
          </a:p>
          <a:p>
            <a:endParaRPr lang="en-GB" dirty="0">
              <a:solidFill>
                <a:srgbClr val="5B1E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 of tags that you could add: CQC domain names, stories that require a further response, names of projects or keeping track of examples you wish to use in meetings, reports, classes or case studies</a:t>
            </a:r>
          </a:p>
        </p:txBody>
      </p:sp>
    </p:spTree>
    <p:extLst>
      <p:ext uri="{BB962C8B-B14F-4D97-AF65-F5344CB8AC3E}">
        <p14:creationId xmlns:p14="http://schemas.microsoft.com/office/powerpoint/2010/main" val="1488014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697645-E1E7-4508-9DA9-2041CD53B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484784"/>
            <a:ext cx="5330784" cy="301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89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221DDC9-687A-42A3-B825-329E0859D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79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D644622-ECDE-44C9-AC05-EB4E78C52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96" y="620688"/>
            <a:ext cx="8641407" cy="60252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9492D6-E700-480D-AD30-5403763CE47E}"/>
              </a:ext>
            </a:extLst>
          </p:cNvPr>
          <p:cNvSpPr txBox="1"/>
          <p:nvPr/>
        </p:nvSpPr>
        <p:spPr>
          <a:xfrm>
            <a:off x="35496" y="0"/>
            <a:ext cx="9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B10059"/>
                </a:solidFill>
              </a:rPr>
              <a:t>Use your specific requirements to create a report, e.g. an annual report 2017-2018</a:t>
            </a:r>
          </a:p>
        </p:txBody>
      </p:sp>
    </p:spTree>
    <p:extLst>
      <p:ext uri="{BB962C8B-B14F-4D97-AF65-F5344CB8AC3E}">
        <p14:creationId xmlns:p14="http://schemas.microsoft.com/office/powerpoint/2010/main" val="1968106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1ADC5BC-1E1D-4A28-92EC-02A8B17E0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88" y="116632"/>
            <a:ext cx="8764223" cy="556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51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4BE84-7D75-4DE7-8E67-2CD647070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Digests - keep key staff in the loop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278FD0-4ECC-4A99-AD9C-3CC190F9B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17638"/>
            <a:ext cx="3387970" cy="5591795"/>
          </a:xfrm>
        </p:spPr>
      </p:pic>
    </p:spTree>
    <p:extLst>
      <p:ext uri="{BB962C8B-B14F-4D97-AF65-F5344CB8AC3E}">
        <p14:creationId xmlns:p14="http://schemas.microsoft.com/office/powerpoint/2010/main" val="1597367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94E0B3-2E5F-41AC-874E-72A05A9D4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766" y="0"/>
            <a:ext cx="5272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95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3598" y="1659285"/>
            <a:ext cx="72368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1E45"/>
                </a:solidFill>
                <a:latin typeface="Calibri" panose="020F0502020204030204" pitchFamily="34" charset="0"/>
              </a:rPr>
              <a:t>We run fortnightly training on all site features.</a:t>
            </a:r>
          </a:p>
          <a:p>
            <a:pPr algn="ctr"/>
            <a:endParaRPr lang="en-GB" sz="3200" dirty="0">
              <a:solidFill>
                <a:srgbClr val="5B1E45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3200" dirty="0">
                <a:solidFill>
                  <a:srgbClr val="5B1E45"/>
                </a:solidFill>
                <a:latin typeface="Calibri" panose="020F0502020204030204" pitchFamily="34" charset="0"/>
                <a:hlinkClick r:id="rId2"/>
              </a:rPr>
              <a:t>https://www.careopinion.org.uk/info/how-to-sessions</a:t>
            </a:r>
            <a:r>
              <a:rPr lang="en-GB" sz="3200" dirty="0">
                <a:solidFill>
                  <a:srgbClr val="5B1E45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7704" y="476672"/>
            <a:ext cx="7416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rgbClr val="B10059"/>
                </a:solidFill>
                <a:latin typeface="Calibri" panose="020F0502020204030204" pitchFamily="34" charset="0"/>
              </a:rPr>
              <a:t>Any questions?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8789"/>
          <a:stretch/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188" t="4342" r="-22399" b="-2171"/>
          <a:stretch/>
        </p:blipFill>
        <p:spPr>
          <a:xfrm>
            <a:off x="11215" y="0"/>
            <a:ext cx="12745416" cy="70136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11B45C-8C7B-4FD7-85BA-0E639B2DB6F0}"/>
              </a:ext>
            </a:extLst>
          </p:cNvPr>
          <p:cNvSpPr txBox="1"/>
          <p:nvPr/>
        </p:nvSpPr>
        <p:spPr>
          <a:xfrm>
            <a:off x="6012160" y="3789040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</a:t>
            </a:r>
          </a:p>
          <a:p>
            <a:pPr algn="ctr"/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3471715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A34A2-84B2-4CE4-9FEB-C57DC1D40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Existing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AA9BC-5F35-43B4-8632-1AF40ED57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b="1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Story and response listing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list of the stories in your search, grouped by the service they are about</a:t>
            </a:r>
          </a:p>
          <a:p>
            <a:pPr marL="0" indent="0">
              <a:buNone/>
            </a:pPr>
            <a:r>
              <a:rPr lang="en-GB" sz="2800" b="1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Stories in summary 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 of the stories in your search, counting stories by time, place, person, service and criticality</a:t>
            </a:r>
          </a:p>
          <a:p>
            <a:pPr marL="0" indent="0">
              <a:buNone/>
            </a:pPr>
            <a:r>
              <a:rPr lang="en-GB" sz="2800" b="1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Response and story progress 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summary of responses and changes following the stories in your search</a:t>
            </a:r>
          </a:p>
        </p:txBody>
      </p:sp>
    </p:spTree>
    <p:extLst>
      <p:ext uri="{BB962C8B-B14F-4D97-AF65-F5344CB8AC3E}">
        <p14:creationId xmlns:p14="http://schemas.microsoft.com/office/powerpoint/2010/main" val="1942304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CC12472-20B6-4D72-90BA-4E5FD971F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127" y="1261760"/>
            <a:ext cx="6239746" cy="43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15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124DA4F-7F4B-412F-92D7-19667105D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22" y="1561839"/>
            <a:ext cx="6315956" cy="37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24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EEF1B524-1A95-4A2E-985C-86A188EC0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37" y="1809524"/>
            <a:ext cx="7173326" cy="32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37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A7C05-589B-4C20-9F2D-C95864804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E3EA5-2D56-4738-9134-4BCF849A4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Story listing in a table </a:t>
            </a:r>
          </a:p>
          <a:p>
            <a:pPr marL="0" indent="0">
              <a:buNone/>
            </a:pPr>
            <a:r>
              <a:rPr lang="en-GB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 of stories suitable for export to Excel. Includes positive/negative tags, author role and changes.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Opinion authors in summary</a:t>
            </a:r>
          </a:p>
          <a:p>
            <a:pPr marL="0" indent="0">
              <a:buNone/>
            </a:pPr>
            <a:r>
              <a:rPr lang="en-GB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 of information provided by authors, such as role, age, gender, ethnicity and disability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7022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BBB15A-80CE-4E15-917E-B7A279293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9144000" cy="335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18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AE8887-EB3B-413A-9F74-66730171B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92696"/>
            <a:ext cx="8453775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1795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283</Words>
  <Application>Microsoft Office PowerPoint</Application>
  <PresentationFormat>On-screen Show (4:3)</PresentationFormat>
  <Paragraphs>39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Default Design</vt:lpstr>
      <vt:lpstr>PowerPoint Presentation</vt:lpstr>
      <vt:lpstr>PowerPoint Presentation</vt:lpstr>
      <vt:lpstr>Existing Reports</vt:lpstr>
      <vt:lpstr>PowerPoint Presentation</vt:lpstr>
      <vt:lpstr>PowerPoint Presentation</vt:lpstr>
      <vt:lpstr>PowerPoint Presentation</vt:lpstr>
      <vt:lpstr>New reports</vt:lpstr>
      <vt:lpstr>PowerPoint Presentation</vt:lpstr>
      <vt:lpstr>PowerPoint Presentation</vt:lpstr>
      <vt:lpstr>PowerPoint Presentation</vt:lpstr>
      <vt:lpstr>All reports…</vt:lpstr>
      <vt:lpstr>Visualisations</vt:lpstr>
      <vt:lpstr>PowerPoint Presentation</vt:lpstr>
      <vt:lpstr>PowerPoint Presentation</vt:lpstr>
      <vt:lpstr>PowerPoint Presentation</vt:lpstr>
      <vt:lpstr>PowerPoint Presentation</vt:lpstr>
      <vt:lpstr>Subscriber tagging</vt:lpstr>
      <vt:lpstr>PowerPoint Presentation</vt:lpstr>
      <vt:lpstr>PowerPoint Presentation</vt:lpstr>
      <vt:lpstr>PowerPoint Presentation</vt:lpstr>
      <vt:lpstr>Digests - keep key staff in the loop</vt:lpstr>
      <vt:lpstr>PowerPoint Presentation</vt:lpstr>
      <vt:lpstr>PowerPoint Presentation</vt:lpstr>
      <vt:lpstr>PowerPoint Presentation</vt:lpstr>
    </vt:vector>
  </TitlesOfParts>
  <Company>Patient Opinion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JamesM</dc:creator>
  <cp:lastModifiedBy>Sarah Ashurst</cp:lastModifiedBy>
  <cp:revision>65</cp:revision>
  <dcterms:created xsi:type="dcterms:W3CDTF">2012-02-08T17:05:39Z</dcterms:created>
  <dcterms:modified xsi:type="dcterms:W3CDTF">2018-06-18T16:52:36Z</dcterms:modified>
</cp:coreProperties>
</file>