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673" r:id="rId2"/>
    <p:sldId id="478" r:id="rId3"/>
    <p:sldId id="783" r:id="rId4"/>
    <p:sldId id="792" r:id="rId5"/>
    <p:sldId id="293" r:id="rId6"/>
    <p:sldId id="793" r:id="rId7"/>
    <p:sldId id="780" r:id="rId8"/>
    <p:sldId id="781" r:id="rId9"/>
    <p:sldId id="782" r:id="rId10"/>
    <p:sldId id="776" r:id="rId11"/>
    <p:sldId id="261" r:id="rId12"/>
    <p:sldId id="787" r:id="rId13"/>
    <p:sldId id="257" r:id="rId14"/>
    <p:sldId id="676" r:id="rId15"/>
    <p:sldId id="794" r:id="rId16"/>
    <p:sldId id="770" r:id="rId17"/>
    <p:sldId id="788" r:id="rId18"/>
    <p:sldId id="795" r:id="rId19"/>
    <p:sldId id="266" r:id="rId20"/>
    <p:sldId id="663" r:id="rId21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9FFEF-BCA8-438B-889C-666AF149AA4D}" v="7" dt="2019-10-02T14:10:00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24" d="100"/>
          <a:sy n="12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6679DE86-629A-4D6C-A370-D37B432ACBBA}"/>
    <pc:docChg chg="addSld delSld modSld sldOrd">
      <pc:chgData name="James Munro" userId="1ad2e850bc443176" providerId="LiveId" clId="{6679DE86-629A-4D6C-A370-D37B432ACBBA}" dt="2019-10-02T14:10:00.223" v="90"/>
      <pc:docMkLst>
        <pc:docMk/>
      </pc:docMkLst>
      <pc:sldChg chg="ord">
        <pc:chgData name="James Munro" userId="1ad2e850bc443176" providerId="LiveId" clId="{6679DE86-629A-4D6C-A370-D37B432ACBBA}" dt="2019-10-02T14:07:41.215" v="89"/>
        <pc:sldMkLst>
          <pc:docMk/>
          <pc:sldMk cId="3426714476" sldId="257"/>
        </pc:sldMkLst>
      </pc:sldChg>
      <pc:sldChg chg="add">
        <pc:chgData name="James Munro" userId="1ad2e850bc443176" providerId="LiveId" clId="{6679DE86-629A-4D6C-A370-D37B432ACBBA}" dt="2019-10-02T14:10:00.223" v="90"/>
        <pc:sldMkLst>
          <pc:docMk/>
          <pc:sldMk cId="3782997678" sldId="663"/>
        </pc:sldMkLst>
      </pc:sldChg>
      <pc:sldChg chg="modSp">
        <pc:chgData name="James Munro" userId="1ad2e850bc443176" providerId="LiveId" clId="{6679DE86-629A-4D6C-A370-D37B432ACBBA}" dt="2019-10-02T14:01:36.042" v="46" actId="20577"/>
        <pc:sldMkLst>
          <pc:docMk/>
          <pc:sldMk cId="210668363" sldId="673"/>
        </pc:sldMkLst>
        <pc:spChg chg="mod">
          <ac:chgData name="James Munro" userId="1ad2e850bc443176" providerId="LiveId" clId="{6679DE86-629A-4D6C-A370-D37B432ACBBA}" dt="2019-10-02T14:01:36.042" v="46" actId="20577"/>
          <ac:spMkLst>
            <pc:docMk/>
            <pc:sldMk cId="210668363" sldId="673"/>
            <ac:spMk id="2050" creationId="{00000000-0000-0000-0000-000000000000}"/>
          </ac:spMkLst>
        </pc:spChg>
      </pc:sldChg>
      <pc:sldChg chg="del">
        <pc:chgData name="James Munro" userId="1ad2e850bc443176" providerId="LiveId" clId="{6679DE86-629A-4D6C-A370-D37B432ACBBA}" dt="2019-10-02T14:02:00.985" v="47" actId="47"/>
        <pc:sldMkLst>
          <pc:docMk/>
          <pc:sldMk cId="3987869224" sldId="786"/>
        </pc:sldMkLst>
      </pc:sldChg>
      <pc:sldChg chg="add">
        <pc:chgData name="James Munro" userId="1ad2e850bc443176" providerId="LiveId" clId="{6679DE86-629A-4D6C-A370-D37B432ACBBA}" dt="2019-10-02T14:04:20.348" v="48"/>
        <pc:sldMkLst>
          <pc:docMk/>
          <pc:sldMk cId="1006949093" sldId="794"/>
        </pc:sldMkLst>
      </pc:sldChg>
      <pc:sldChg chg="addSp modSp add">
        <pc:chgData name="James Munro" userId="1ad2e850bc443176" providerId="LiveId" clId="{6679DE86-629A-4D6C-A370-D37B432ACBBA}" dt="2019-10-02T14:06:47.537" v="87" actId="1035"/>
        <pc:sldMkLst>
          <pc:docMk/>
          <pc:sldMk cId="1241051901" sldId="795"/>
        </pc:sldMkLst>
        <pc:spChg chg="add mod">
          <ac:chgData name="James Munro" userId="1ad2e850bc443176" providerId="LiveId" clId="{6679DE86-629A-4D6C-A370-D37B432ACBBA}" dt="2019-10-02T14:06:43.213" v="81" actId="20577"/>
          <ac:spMkLst>
            <pc:docMk/>
            <pc:sldMk cId="1241051901" sldId="795"/>
            <ac:spMk id="3" creationId="{02E07B9F-BC2C-486E-80DA-DE963C7B728A}"/>
          </ac:spMkLst>
        </pc:spChg>
        <pc:picChg chg="add mod">
          <ac:chgData name="James Munro" userId="1ad2e850bc443176" providerId="LiveId" clId="{6679DE86-629A-4D6C-A370-D37B432ACBBA}" dt="2019-10-02T14:06:47.537" v="87" actId="1035"/>
          <ac:picMkLst>
            <pc:docMk/>
            <pc:sldMk cId="1241051901" sldId="795"/>
            <ac:picMk id="2" creationId="{DBA7DC2F-9E6D-4FF9-8B59-CBF600F8EE3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03BA-7CCE-403B-96A3-AEE2A5EEC40B}" type="doc">
      <dgm:prSet loTypeId="urn:microsoft.com/office/officeart/2005/8/layout/radial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08E034A5-85FE-494B-B8B9-D510DAE111C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Impact</a:t>
          </a:r>
        </a:p>
      </dgm:t>
    </dgm:pt>
    <dgm:pt modelId="{81E6341B-BA0E-4419-9F90-06FC86D83830}" type="parTrans" cxnId="{909013E9-8377-4B1F-88E7-3CF24C3734A8}">
      <dgm:prSet/>
      <dgm:spPr/>
      <dgm:t>
        <a:bodyPr/>
        <a:lstStyle/>
        <a:p>
          <a:endParaRPr lang="en-GB"/>
        </a:p>
      </dgm:t>
    </dgm:pt>
    <dgm:pt modelId="{F32B49F9-BECA-4005-A5B3-5E36B955E184}" type="sibTrans" cxnId="{909013E9-8377-4B1F-88E7-3CF24C3734A8}">
      <dgm:prSet/>
      <dgm:spPr/>
      <dgm:t>
        <a:bodyPr/>
        <a:lstStyle/>
        <a:p>
          <a:endParaRPr lang="en-GB"/>
        </a:p>
      </dgm:t>
    </dgm:pt>
    <dgm:pt modelId="{37824E7B-750F-45A1-9596-5AADC2ABD88C}">
      <dgm:prSet phldrT="[Text]"/>
      <dgm:spPr/>
      <dgm:t>
        <a:bodyPr/>
        <a:lstStyle/>
        <a:p>
          <a:r>
            <a:rPr lang="en-GB" dirty="0"/>
            <a:t>Education</a:t>
          </a:r>
        </a:p>
      </dgm:t>
    </dgm:pt>
    <dgm:pt modelId="{B7977142-AAAC-4151-8EC5-AA822AACB989}" type="parTrans" cxnId="{2D20350B-FB40-43EC-9A59-386EBBD4C320}">
      <dgm:prSet/>
      <dgm:spPr/>
      <dgm:t>
        <a:bodyPr/>
        <a:lstStyle/>
        <a:p>
          <a:endParaRPr lang="en-GB"/>
        </a:p>
      </dgm:t>
    </dgm:pt>
    <dgm:pt modelId="{E3AC3607-1C5A-4846-A1AE-91489CDD5681}" type="sibTrans" cxnId="{2D20350B-FB40-43EC-9A59-386EBBD4C320}">
      <dgm:prSet/>
      <dgm:spPr/>
      <dgm:t>
        <a:bodyPr/>
        <a:lstStyle/>
        <a:p>
          <a:endParaRPr lang="en-GB"/>
        </a:p>
      </dgm:t>
    </dgm:pt>
    <dgm:pt modelId="{F582D32E-5DB1-42C0-BA50-3E95211F801F}">
      <dgm:prSet phldrT="[Text]"/>
      <dgm:spPr/>
      <dgm:t>
        <a:bodyPr/>
        <a:lstStyle/>
        <a:p>
          <a:r>
            <a:rPr lang="en-GB" dirty="0"/>
            <a:t>Revalidation</a:t>
          </a:r>
        </a:p>
      </dgm:t>
    </dgm:pt>
    <dgm:pt modelId="{07B66CEB-D265-428C-B197-5B859D622F44}" type="parTrans" cxnId="{061BC478-55B7-40D7-8A0A-43AA2A7CB458}">
      <dgm:prSet/>
      <dgm:spPr/>
      <dgm:t>
        <a:bodyPr/>
        <a:lstStyle/>
        <a:p>
          <a:endParaRPr lang="en-GB"/>
        </a:p>
      </dgm:t>
    </dgm:pt>
    <dgm:pt modelId="{A9777E3B-9177-4E7F-AA10-2DD08EB93B65}" type="sibTrans" cxnId="{061BC478-55B7-40D7-8A0A-43AA2A7CB458}">
      <dgm:prSet/>
      <dgm:spPr/>
      <dgm:t>
        <a:bodyPr/>
        <a:lstStyle/>
        <a:p>
          <a:endParaRPr lang="en-GB"/>
        </a:p>
      </dgm:t>
    </dgm:pt>
    <dgm:pt modelId="{EBC8186D-34AA-481F-9216-82024E499502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AF268B99-79A8-483E-9E50-15C30B307075}" type="parTrans" cxnId="{33002FA6-185D-48AF-AA04-8F11B3635BE2}">
      <dgm:prSet/>
      <dgm:spPr/>
      <dgm:t>
        <a:bodyPr/>
        <a:lstStyle/>
        <a:p>
          <a:endParaRPr lang="en-GB"/>
        </a:p>
      </dgm:t>
    </dgm:pt>
    <dgm:pt modelId="{68E47915-8654-4C10-A8D1-C96138DE92FD}" type="sibTrans" cxnId="{33002FA6-185D-48AF-AA04-8F11B3635BE2}">
      <dgm:prSet/>
      <dgm:spPr/>
      <dgm:t>
        <a:bodyPr/>
        <a:lstStyle/>
        <a:p>
          <a:endParaRPr lang="en-GB"/>
        </a:p>
      </dgm:t>
    </dgm:pt>
    <dgm:pt modelId="{B726DC69-130B-427A-8E57-E9AD65CEA47A}">
      <dgm:prSet phldrT="[Text]"/>
      <dgm:spPr/>
      <dgm:t>
        <a:bodyPr/>
        <a:lstStyle/>
        <a:p>
          <a:r>
            <a:rPr lang="en-GB" dirty="0"/>
            <a:t>QI</a:t>
          </a:r>
        </a:p>
      </dgm:t>
    </dgm:pt>
    <dgm:pt modelId="{0C58B1E5-31B0-4C09-9C65-B2D283E0EF7B}" type="parTrans" cxnId="{64107975-955E-42D0-B5B5-1C554B0CAF2B}">
      <dgm:prSet/>
      <dgm:spPr/>
      <dgm:t>
        <a:bodyPr/>
        <a:lstStyle/>
        <a:p>
          <a:endParaRPr lang="en-GB"/>
        </a:p>
      </dgm:t>
    </dgm:pt>
    <dgm:pt modelId="{DA9F4DBF-51CC-4BCC-BF16-3EA6046F5ED8}" type="sibTrans" cxnId="{64107975-955E-42D0-B5B5-1C554B0CAF2B}">
      <dgm:prSet/>
      <dgm:spPr/>
      <dgm:t>
        <a:bodyPr/>
        <a:lstStyle/>
        <a:p>
          <a:endParaRPr lang="en-GB"/>
        </a:p>
      </dgm:t>
    </dgm:pt>
    <dgm:pt modelId="{BAC598EB-13C8-414A-B85E-A7EABE6698BF}">
      <dgm:prSet phldrT="[Text]"/>
      <dgm:spPr/>
      <dgm:t>
        <a:bodyPr/>
        <a:lstStyle/>
        <a:p>
          <a:r>
            <a:rPr lang="en-GB" dirty="0"/>
            <a:t>PPI</a:t>
          </a:r>
        </a:p>
      </dgm:t>
    </dgm:pt>
    <dgm:pt modelId="{1D3ED0FE-B48F-4A68-B51F-54E664E9D995}" type="parTrans" cxnId="{B3220398-57AD-458D-A293-FF70EB92E944}">
      <dgm:prSet/>
      <dgm:spPr/>
      <dgm:t>
        <a:bodyPr/>
        <a:lstStyle/>
        <a:p>
          <a:endParaRPr lang="en-GB"/>
        </a:p>
      </dgm:t>
    </dgm:pt>
    <dgm:pt modelId="{3ADD1868-B858-4DA4-9E55-E770C2E5B106}" type="sibTrans" cxnId="{B3220398-57AD-458D-A293-FF70EB92E944}">
      <dgm:prSet/>
      <dgm:spPr/>
      <dgm:t>
        <a:bodyPr/>
        <a:lstStyle/>
        <a:p>
          <a:endParaRPr lang="en-GB"/>
        </a:p>
      </dgm:t>
    </dgm:pt>
    <dgm:pt modelId="{1A2EABF3-1613-46FB-8AA2-70265FA5268B}">
      <dgm:prSet phldrT="[Text]"/>
      <dgm:spPr/>
      <dgm:t>
        <a:bodyPr/>
        <a:lstStyle/>
        <a:p>
          <a:r>
            <a:rPr lang="en-GB" dirty="0"/>
            <a:t>Regulation</a:t>
          </a:r>
        </a:p>
      </dgm:t>
    </dgm:pt>
    <dgm:pt modelId="{C7A44E3E-3539-4783-8859-C55696596E21}" type="parTrans" cxnId="{3DBEF97C-237A-4393-B957-B3594816150F}">
      <dgm:prSet/>
      <dgm:spPr/>
      <dgm:t>
        <a:bodyPr/>
        <a:lstStyle/>
        <a:p>
          <a:endParaRPr lang="en-GB"/>
        </a:p>
      </dgm:t>
    </dgm:pt>
    <dgm:pt modelId="{7BCDBBD8-9453-43BB-8717-30D49B1FD596}" type="sibTrans" cxnId="{3DBEF97C-237A-4393-B957-B3594816150F}">
      <dgm:prSet/>
      <dgm:spPr/>
      <dgm:t>
        <a:bodyPr/>
        <a:lstStyle/>
        <a:p>
          <a:endParaRPr lang="en-GB"/>
        </a:p>
      </dgm:t>
    </dgm:pt>
    <dgm:pt modelId="{D404311F-2AE4-465B-A76F-94D1218B6F15}" type="pres">
      <dgm:prSet presAssocID="{EC6003BA-7CCE-403B-96A3-AEE2A5EEC4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4736E7-EEF7-409E-9EF4-7B227CDE005A}" type="pres">
      <dgm:prSet presAssocID="{08E034A5-85FE-494B-B8B9-D510DAE111C2}" presName="centerShape" presStyleLbl="node0" presStyleIdx="0" presStyleCnt="1"/>
      <dgm:spPr/>
    </dgm:pt>
    <dgm:pt modelId="{8CCF78DA-230D-4670-B809-842CC7209B70}" type="pres">
      <dgm:prSet presAssocID="{0C58B1E5-31B0-4C09-9C65-B2D283E0EF7B}" presName="Name9" presStyleLbl="parChTrans1D2" presStyleIdx="0" presStyleCnt="6"/>
      <dgm:spPr/>
    </dgm:pt>
    <dgm:pt modelId="{05A2DD39-40E2-4921-B7FE-FE37424E4E17}" type="pres">
      <dgm:prSet presAssocID="{0C58B1E5-31B0-4C09-9C65-B2D283E0EF7B}" presName="connTx" presStyleLbl="parChTrans1D2" presStyleIdx="0" presStyleCnt="6"/>
      <dgm:spPr/>
    </dgm:pt>
    <dgm:pt modelId="{E94CA386-60E0-4CB5-93B6-F01044DED973}" type="pres">
      <dgm:prSet presAssocID="{B726DC69-130B-427A-8E57-E9AD65CEA47A}" presName="node" presStyleLbl="node1" presStyleIdx="0" presStyleCnt="6">
        <dgm:presLayoutVars>
          <dgm:bulletEnabled val="1"/>
        </dgm:presLayoutVars>
      </dgm:prSet>
      <dgm:spPr/>
    </dgm:pt>
    <dgm:pt modelId="{E6079079-4044-4500-BB53-8FA4229C86B8}" type="pres">
      <dgm:prSet presAssocID="{B7977142-AAAC-4151-8EC5-AA822AACB989}" presName="Name9" presStyleLbl="parChTrans1D2" presStyleIdx="1" presStyleCnt="6"/>
      <dgm:spPr/>
    </dgm:pt>
    <dgm:pt modelId="{8D49F427-5F0E-41BB-8599-912F63AC5B73}" type="pres">
      <dgm:prSet presAssocID="{B7977142-AAAC-4151-8EC5-AA822AACB989}" presName="connTx" presStyleLbl="parChTrans1D2" presStyleIdx="1" presStyleCnt="6"/>
      <dgm:spPr/>
    </dgm:pt>
    <dgm:pt modelId="{530D320A-6F53-438F-9891-03877A9FA03C}" type="pres">
      <dgm:prSet presAssocID="{37824E7B-750F-45A1-9596-5AADC2ABD88C}" presName="node" presStyleLbl="node1" presStyleIdx="1" presStyleCnt="6">
        <dgm:presLayoutVars>
          <dgm:bulletEnabled val="1"/>
        </dgm:presLayoutVars>
      </dgm:prSet>
      <dgm:spPr/>
    </dgm:pt>
    <dgm:pt modelId="{4A815C93-24E1-453D-A687-07AF54799F35}" type="pres">
      <dgm:prSet presAssocID="{AF268B99-79A8-483E-9E50-15C30B307075}" presName="Name9" presStyleLbl="parChTrans1D2" presStyleIdx="2" presStyleCnt="6"/>
      <dgm:spPr/>
    </dgm:pt>
    <dgm:pt modelId="{38FFA6CF-7125-4BCB-9DBF-32E190AD49FE}" type="pres">
      <dgm:prSet presAssocID="{AF268B99-79A8-483E-9E50-15C30B307075}" presName="connTx" presStyleLbl="parChTrans1D2" presStyleIdx="2" presStyleCnt="6"/>
      <dgm:spPr/>
    </dgm:pt>
    <dgm:pt modelId="{93752413-5A6D-446C-A26B-154F618E99CB}" type="pres">
      <dgm:prSet presAssocID="{EBC8186D-34AA-481F-9216-82024E499502}" presName="node" presStyleLbl="node1" presStyleIdx="2" presStyleCnt="6">
        <dgm:presLayoutVars>
          <dgm:bulletEnabled val="1"/>
        </dgm:presLayoutVars>
      </dgm:prSet>
      <dgm:spPr/>
    </dgm:pt>
    <dgm:pt modelId="{DE2EF3B2-1563-42D7-908D-C23314AAE880}" type="pres">
      <dgm:prSet presAssocID="{C7A44E3E-3539-4783-8859-C55696596E21}" presName="Name9" presStyleLbl="parChTrans1D2" presStyleIdx="3" presStyleCnt="6"/>
      <dgm:spPr/>
    </dgm:pt>
    <dgm:pt modelId="{37182BFE-EB5C-4FEC-B6CE-3D13525E9BB9}" type="pres">
      <dgm:prSet presAssocID="{C7A44E3E-3539-4783-8859-C55696596E21}" presName="connTx" presStyleLbl="parChTrans1D2" presStyleIdx="3" presStyleCnt="6"/>
      <dgm:spPr/>
    </dgm:pt>
    <dgm:pt modelId="{594C7577-0584-4B4B-8B9D-BB3BE9E4BAA4}" type="pres">
      <dgm:prSet presAssocID="{1A2EABF3-1613-46FB-8AA2-70265FA5268B}" presName="node" presStyleLbl="node1" presStyleIdx="3" presStyleCnt="6">
        <dgm:presLayoutVars>
          <dgm:bulletEnabled val="1"/>
        </dgm:presLayoutVars>
      </dgm:prSet>
      <dgm:spPr/>
    </dgm:pt>
    <dgm:pt modelId="{7E022875-6071-4DA6-AA0B-7F3B8462A937}" type="pres">
      <dgm:prSet presAssocID="{07B66CEB-D265-428C-B197-5B859D622F44}" presName="Name9" presStyleLbl="parChTrans1D2" presStyleIdx="4" presStyleCnt="6"/>
      <dgm:spPr/>
    </dgm:pt>
    <dgm:pt modelId="{9B55728F-3BA8-4FBB-AEFD-045E818035ED}" type="pres">
      <dgm:prSet presAssocID="{07B66CEB-D265-428C-B197-5B859D622F44}" presName="connTx" presStyleLbl="parChTrans1D2" presStyleIdx="4" presStyleCnt="6"/>
      <dgm:spPr/>
    </dgm:pt>
    <dgm:pt modelId="{0ABFE5C8-56E9-44F5-BFB7-F49CCF513537}" type="pres">
      <dgm:prSet presAssocID="{F582D32E-5DB1-42C0-BA50-3E95211F801F}" presName="node" presStyleLbl="node1" presStyleIdx="4" presStyleCnt="6">
        <dgm:presLayoutVars>
          <dgm:bulletEnabled val="1"/>
        </dgm:presLayoutVars>
      </dgm:prSet>
      <dgm:spPr/>
    </dgm:pt>
    <dgm:pt modelId="{66831D14-0023-4C8B-80FE-6A330F7BB721}" type="pres">
      <dgm:prSet presAssocID="{1D3ED0FE-B48F-4A68-B51F-54E664E9D995}" presName="Name9" presStyleLbl="parChTrans1D2" presStyleIdx="5" presStyleCnt="6"/>
      <dgm:spPr/>
    </dgm:pt>
    <dgm:pt modelId="{16819442-46DD-451B-9F34-5024521F1408}" type="pres">
      <dgm:prSet presAssocID="{1D3ED0FE-B48F-4A68-B51F-54E664E9D995}" presName="connTx" presStyleLbl="parChTrans1D2" presStyleIdx="5" presStyleCnt="6"/>
      <dgm:spPr/>
    </dgm:pt>
    <dgm:pt modelId="{265A433B-FCB9-48FD-B505-F593EF9889CC}" type="pres">
      <dgm:prSet presAssocID="{BAC598EB-13C8-414A-B85E-A7EABE6698BF}" presName="node" presStyleLbl="node1" presStyleIdx="5" presStyleCnt="6">
        <dgm:presLayoutVars>
          <dgm:bulletEnabled val="1"/>
        </dgm:presLayoutVars>
      </dgm:prSet>
      <dgm:spPr/>
    </dgm:pt>
  </dgm:ptLst>
  <dgm:cxnLst>
    <dgm:cxn modelId="{E255D100-1624-41F7-9BC2-44734B3EE667}" type="presOf" srcId="{0C58B1E5-31B0-4C09-9C65-B2D283E0EF7B}" destId="{05A2DD39-40E2-4921-B7FE-FE37424E4E17}" srcOrd="1" destOrd="0" presId="urn:microsoft.com/office/officeart/2005/8/layout/radial1"/>
    <dgm:cxn modelId="{2D20350B-FB40-43EC-9A59-386EBBD4C320}" srcId="{08E034A5-85FE-494B-B8B9-D510DAE111C2}" destId="{37824E7B-750F-45A1-9596-5AADC2ABD88C}" srcOrd="1" destOrd="0" parTransId="{B7977142-AAAC-4151-8EC5-AA822AACB989}" sibTransId="{E3AC3607-1C5A-4846-A1AE-91489CDD5681}"/>
    <dgm:cxn modelId="{8055B212-EE01-4F43-80A5-68C84E6BD982}" type="presOf" srcId="{C7A44E3E-3539-4783-8859-C55696596E21}" destId="{37182BFE-EB5C-4FEC-B6CE-3D13525E9BB9}" srcOrd="1" destOrd="0" presId="urn:microsoft.com/office/officeart/2005/8/layout/radial1"/>
    <dgm:cxn modelId="{23198422-E9A3-49E0-B8A0-B784B4979582}" type="presOf" srcId="{1D3ED0FE-B48F-4A68-B51F-54E664E9D995}" destId="{16819442-46DD-451B-9F34-5024521F1408}" srcOrd="1" destOrd="0" presId="urn:microsoft.com/office/officeart/2005/8/layout/radial1"/>
    <dgm:cxn modelId="{A3B9E022-90FF-4488-BD97-391613541711}" type="presOf" srcId="{B7977142-AAAC-4151-8EC5-AA822AACB989}" destId="{E6079079-4044-4500-BB53-8FA4229C86B8}" srcOrd="0" destOrd="0" presId="urn:microsoft.com/office/officeart/2005/8/layout/radial1"/>
    <dgm:cxn modelId="{3C79365B-1C80-40CB-9E36-FBD7132C4B64}" type="presOf" srcId="{07B66CEB-D265-428C-B197-5B859D622F44}" destId="{7E022875-6071-4DA6-AA0B-7F3B8462A937}" srcOrd="0" destOrd="0" presId="urn:microsoft.com/office/officeart/2005/8/layout/radial1"/>
    <dgm:cxn modelId="{8FAA6D64-BB71-452A-83AD-C2230149A4D7}" type="presOf" srcId="{37824E7B-750F-45A1-9596-5AADC2ABD88C}" destId="{530D320A-6F53-438F-9891-03877A9FA03C}" srcOrd="0" destOrd="0" presId="urn:microsoft.com/office/officeart/2005/8/layout/radial1"/>
    <dgm:cxn modelId="{EE241965-CE63-49FD-8C42-23506E3B3219}" type="presOf" srcId="{AF268B99-79A8-483E-9E50-15C30B307075}" destId="{38FFA6CF-7125-4BCB-9DBF-32E190AD49FE}" srcOrd="1" destOrd="0" presId="urn:microsoft.com/office/officeart/2005/8/layout/radial1"/>
    <dgm:cxn modelId="{7DD81768-3A2D-47E9-BDCA-315A1D1ADDAB}" type="presOf" srcId="{C7A44E3E-3539-4783-8859-C55696596E21}" destId="{DE2EF3B2-1563-42D7-908D-C23314AAE880}" srcOrd="0" destOrd="0" presId="urn:microsoft.com/office/officeart/2005/8/layout/radial1"/>
    <dgm:cxn modelId="{61A88F71-0AD6-4991-A73C-A51F6724EF14}" type="presOf" srcId="{EBC8186D-34AA-481F-9216-82024E499502}" destId="{93752413-5A6D-446C-A26B-154F618E99CB}" srcOrd="0" destOrd="0" presId="urn:microsoft.com/office/officeart/2005/8/layout/radial1"/>
    <dgm:cxn modelId="{64107975-955E-42D0-B5B5-1C554B0CAF2B}" srcId="{08E034A5-85FE-494B-B8B9-D510DAE111C2}" destId="{B726DC69-130B-427A-8E57-E9AD65CEA47A}" srcOrd="0" destOrd="0" parTransId="{0C58B1E5-31B0-4C09-9C65-B2D283E0EF7B}" sibTransId="{DA9F4DBF-51CC-4BCC-BF16-3EA6046F5ED8}"/>
    <dgm:cxn modelId="{061BC478-55B7-40D7-8A0A-43AA2A7CB458}" srcId="{08E034A5-85FE-494B-B8B9-D510DAE111C2}" destId="{F582D32E-5DB1-42C0-BA50-3E95211F801F}" srcOrd="4" destOrd="0" parTransId="{07B66CEB-D265-428C-B197-5B859D622F44}" sibTransId="{A9777E3B-9177-4E7F-AA10-2DD08EB93B65}"/>
    <dgm:cxn modelId="{3DBEF97C-237A-4393-B957-B3594816150F}" srcId="{08E034A5-85FE-494B-B8B9-D510DAE111C2}" destId="{1A2EABF3-1613-46FB-8AA2-70265FA5268B}" srcOrd="3" destOrd="0" parTransId="{C7A44E3E-3539-4783-8859-C55696596E21}" sibTransId="{7BCDBBD8-9453-43BB-8717-30D49B1FD596}"/>
    <dgm:cxn modelId="{8A551E95-09A2-40F6-88EA-8C9C3B4A4F42}" type="presOf" srcId="{0C58B1E5-31B0-4C09-9C65-B2D283E0EF7B}" destId="{8CCF78DA-230D-4670-B809-842CC7209B70}" srcOrd="0" destOrd="0" presId="urn:microsoft.com/office/officeart/2005/8/layout/radial1"/>
    <dgm:cxn modelId="{B3220398-57AD-458D-A293-FF70EB92E944}" srcId="{08E034A5-85FE-494B-B8B9-D510DAE111C2}" destId="{BAC598EB-13C8-414A-B85E-A7EABE6698BF}" srcOrd="5" destOrd="0" parTransId="{1D3ED0FE-B48F-4A68-B51F-54E664E9D995}" sibTransId="{3ADD1868-B858-4DA4-9E55-E770C2E5B106}"/>
    <dgm:cxn modelId="{F4D418A2-769E-4865-BEB8-33AF69BAFABB}" type="presOf" srcId="{BAC598EB-13C8-414A-B85E-A7EABE6698BF}" destId="{265A433B-FCB9-48FD-B505-F593EF9889CC}" srcOrd="0" destOrd="0" presId="urn:microsoft.com/office/officeart/2005/8/layout/radial1"/>
    <dgm:cxn modelId="{514A77A4-97BB-4190-A84E-50DC8B7F494D}" type="presOf" srcId="{AF268B99-79A8-483E-9E50-15C30B307075}" destId="{4A815C93-24E1-453D-A687-07AF54799F35}" srcOrd="0" destOrd="0" presId="urn:microsoft.com/office/officeart/2005/8/layout/radial1"/>
    <dgm:cxn modelId="{33002FA6-185D-48AF-AA04-8F11B3635BE2}" srcId="{08E034A5-85FE-494B-B8B9-D510DAE111C2}" destId="{EBC8186D-34AA-481F-9216-82024E499502}" srcOrd="2" destOrd="0" parTransId="{AF268B99-79A8-483E-9E50-15C30B307075}" sibTransId="{68E47915-8654-4C10-A8D1-C96138DE92FD}"/>
    <dgm:cxn modelId="{0A3CAEBF-54BB-4AB0-8941-7AC6BA32D080}" type="presOf" srcId="{EC6003BA-7CCE-403B-96A3-AEE2A5EEC40B}" destId="{D404311F-2AE4-465B-A76F-94D1218B6F15}" srcOrd="0" destOrd="0" presId="urn:microsoft.com/office/officeart/2005/8/layout/radial1"/>
    <dgm:cxn modelId="{59BA09C6-14B5-42F5-B052-91F62CDCCB00}" type="presOf" srcId="{08E034A5-85FE-494B-B8B9-D510DAE111C2}" destId="{D34736E7-EEF7-409E-9EF4-7B227CDE005A}" srcOrd="0" destOrd="0" presId="urn:microsoft.com/office/officeart/2005/8/layout/radial1"/>
    <dgm:cxn modelId="{0E5CD4C6-ABD7-4DF6-BA49-74D3C5636929}" type="presOf" srcId="{F582D32E-5DB1-42C0-BA50-3E95211F801F}" destId="{0ABFE5C8-56E9-44F5-BFB7-F49CCF513537}" srcOrd="0" destOrd="0" presId="urn:microsoft.com/office/officeart/2005/8/layout/radial1"/>
    <dgm:cxn modelId="{B3F516CB-30F7-4386-B8C2-B410EEFE7F52}" type="presOf" srcId="{1A2EABF3-1613-46FB-8AA2-70265FA5268B}" destId="{594C7577-0584-4B4B-8B9D-BB3BE9E4BAA4}" srcOrd="0" destOrd="0" presId="urn:microsoft.com/office/officeart/2005/8/layout/radial1"/>
    <dgm:cxn modelId="{9F3487E7-4B17-4382-BD90-6CBA9B1728BF}" type="presOf" srcId="{1D3ED0FE-B48F-4A68-B51F-54E664E9D995}" destId="{66831D14-0023-4C8B-80FE-6A330F7BB721}" srcOrd="0" destOrd="0" presId="urn:microsoft.com/office/officeart/2005/8/layout/radial1"/>
    <dgm:cxn modelId="{909013E9-8377-4B1F-88E7-3CF24C3734A8}" srcId="{EC6003BA-7CCE-403B-96A3-AEE2A5EEC40B}" destId="{08E034A5-85FE-494B-B8B9-D510DAE111C2}" srcOrd="0" destOrd="0" parTransId="{81E6341B-BA0E-4419-9F90-06FC86D83830}" sibTransId="{F32B49F9-BECA-4005-A5B3-5E36B955E184}"/>
    <dgm:cxn modelId="{72CB3EE9-61FB-4B3A-A6AD-B7772A670AD2}" type="presOf" srcId="{B7977142-AAAC-4151-8EC5-AA822AACB989}" destId="{8D49F427-5F0E-41BB-8599-912F63AC5B73}" srcOrd="1" destOrd="0" presId="urn:microsoft.com/office/officeart/2005/8/layout/radial1"/>
    <dgm:cxn modelId="{F192CFF0-4E96-4F68-97A6-67990B2EEC9E}" type="presOf" srcId="{07B66CEB-D265-428C-B197-5B859D622F44}" destId="{9B55728F-3BA8-4FBB-AEFD-045E818035ED}" srcOrd="1" destOrd="0" presId="urn:microsoft.com/office/officeart/2005/8/layout/radial1"/>
    <dgm:cxn modelId="{28A72BF5-7097-4260-B37F-3FA13A0C3D3C}" type="presOf" srcId="{B726DC69-130B-427A-8E57-E9AD65CEA47A}" destId="{E94CA386-60E0-4CB5-93B6-F01044DED973}" srcOrd="0" destOrd="0" presId="urn:microsoft.com/office/officeart/2005/8/layout/radial1"/>
    <dgm:cxn modelId="{20D1DA26-8E81-4F98-8E47-53771DCFEDA0}" type="presParOf" srcId="{D404311F-2AE4-465B-A76F-94D1218B6F15}" destId="{D34736E7-EEF7-409E-9EF4-7B227CDE005A}" srcOrd="0" destOrd="0" presId="urn:microsoft.com/office/officeart/2005/8/layout/radial1"/>
    <dgm:cxn modelId="{EAC0B773-C265-4B91-9371-FD80E37511B3}" type="presParOf" srcId="{D404311F-2AE4-465B-A76F-94D1218B6F15}" destId="{8CCF78DA-230D-4670-B809-842CC7209B70}" srcOrd="1" destOrd="0" presId="urn:microsoft.com/office/officeart/2005/8/layout/radial1"/>
    <dgm:cxn modelId="{387C3E62-DDFA-43E7-98CB-A90C4DA2F39C}" type="presParOf" srcId="{8CCF78DA-230D-4670-B809-842CC7209B70}" destId="{05A2DD39-40E2-4921-B7FE-FE37424E4E17}" srcOrd="0" destOrd="0" presId="urn:microsoft.com/office/officeart/2005/8/layout/radial1"/>
    <dgm:cxn modelId="{DAB64A5A-2687-45C1-850F-CCB6F2D33481}" type="presParOf" srcId="{D404311F-2AE4-465B-A76F-94D1218B6F15}" destId="{E94CA386-60E0-4CB5-93B6-F01044DED973}" srcOrd="2" destOrd="0" presId="urn:microsoft.com/office/officeart/2005/8/layout/radial1"/>
    <dgm:cxn modelId="{E3A62EF2-BDFF-45AC-8929-CB0507AF2E82}" type="presParOf" srcId="{D404311F-2AE4-465B-A76F-94D1218B6F15}" destId="{E6079079-4044-4500-BB53-8FA4229C86B8}" srcOrd="3" destOrd="0" presId="urn:microsoft.com/office/officeart/2005/8/layout/radial1"/>
    <dgm:cxn modelId="{8FBE1BDD-6670-49BC-860E-BFC00A60DA2F}" type="presParOf" srcId="{E6079079-4044-4500-BB53-8FA4229C86B8}" destId="{8D49F427-5F0E-41BB-8599-912F63AC5B73}" srcOrd="0" destOrd="0" presId="urn:microsoft.com/office/officeart/2005/8/layout/radial1"/>
    <dgm:cxn modelId="{EE7F6C96-7BB6-45F7-972C-7E5C10D10E65}" type="presParOf" srcId="{D404311F-2AE4-465B-A76F-94D1218B6F15}" destId="{530D320A-6F53-438F-9891-03877A9FA03C}" srcOrd="4" destOrd="0" presId="urn:microsoft.com/office/officeart/2005/8/layout/radial1"/>
    <dgm:cxn modelId="{650531E0-E1BC-4D32-BE7B-916FBD5D86F4}" type="presParOf" srcId="{D404311F-2AE4-465B-A76F-94D1218B6F15}" destId="{4A815C93-24E1-453D-A687-07AF54799F35}" srcOrd="5" destOrd="0" presId="urn:microsoft.com/office/officeart/2005/8/layout/radial1"/>
    <dgm:cxn modelId="{901E6FA8-FF4D-4E19-B59A-DD627393B9A5}" type="presParOf" srcId="{4A815C93-24E1-453D-A687-07AF54799F35}" destId="{38FFA6CF-7125-4BCB-9DBF-32E190AD49FE}" srcOrd="0" destOrd="0" presId="urn:microsoft.com/office/officeart/2005/8/layout/radial1"/>
    <dgm:cxn modelId="{A0E5F986-B1EE-4615-8156-7B5B39357E1C}" type="presParOf" srcId="{D404311F-2AE4-465B-A76F-94D1218B6F15}" destId="{93752413-5A6D-446C-A26B-154F618E99CB}" srcOrd="6" destOrd="0" presId="urn:microsoft.com/office/officeart/2005/8/layout/radial1"/>
    <dgm:cxn modelId="{FFBA17BF-752A-40D9-8938-7EC5E42C15C5}" type="presParOf" srcId="{D404311F-2AE4-465B-A76F-94D1218B6F15}" destId="{DE2EF3B2-1563-42D7-908D-C23314AAE880}" srcOrd="7" destOrd="0" presId="urn:microsoft.com/office/officeart/2005/8/layout/radial1"/>
    <dgm:cxn modelId="{7363A407-AB3D-44FA-BCA4-0EF8A4172BB3}" type="presParOf" srcId="{DE2EF3B2-1563-42D7-908D-C23314AAE880}" destId="{37182BFE-EB5C-4FEC-B6CE-3D13525E9BB9}" srcOrd="0" destOrd="0" presId="urn:microsoft.com/office/officeart/2005/8/layout/radial1"/>
    <dgm:cxn modelId="{1C158C2C-102D-467A-8C0C-34608EECFE4F}" type="presParOf" srcId="{D404311F-2AE4-465B-A76F-94D1218B6F15}" destId="{594C7577-0584-4B4B-8B9D-BB3BE9E4BAA4}" srcOrd="8" destOrd="0" presId="urn:microsoft.com/office/officeart/2005/8/layout/radial1"/>
    <dgm:cxn modelId="{E709C282-6B09-4C69-8387-D40E7769D129}" type="presParOf" srcId="{D404311F-2AE4-465B-A76F-94D1218B6F15}" destId="{7E022875-6071-4DA6-AA0B-7F3B8462A937}" srcOrd="9" destOrd="0" presId="urn:microsoft.com/office/officeart/2005/8/layout/radial1"/>
    <dgm:cxn modelId="{4D41832D-00FD-489E-977C-5ABFF77EDAF2}" type="presParOf" srcId="{7E022875-6071-4DA6-AA0B-7F3B8462A937}" destId="{9B55728F-3BA8-4FBB-AEFD-045E818035ED}" srcOrd="0" destOrd="0" presId="urn:microsoft.com/office/officeart/2005/8/layout/radial1"/>
    <dgm:cxn modelId="{36E08D4B-9FB8-40B5-A1C5-106046D92B59}" type="presParOf" srcId="{D404311F-2AE4-465B-A76F-94D1218B6F15}" destId="{0ABFE5C8-56E9-44F5-BFB7-F49CCF513537}" srcOrd="10" destOrd="0" presId="urn:microsoft.com/office/officeart/2005/8/layout/radial1"/>
    <dgm:cxn modelId="{578AAA7B-F0B6-44C7-B805-EB212513EB6C}" type="presParOf" srcId="{D404311F-2AE4-465B-A76F-94D1218B6F15}" destId="{66831D14-0023-4C8B-80FE-6A330F7BB721}" srcOrd="11" destOrd="0" presId="urn:microsoft.com/office/officeart/2005/8/layout/radial1"/>
    <dgm:cxn modelId="{ECB8EA42-65DB-46B4-B644-EAB86E846132}" type="presParOf" srcId="{66831D14-0023-4C8B-80FE-6A330F7BB721}" destId="{16819442-46DD-451B-9F34-5024521F1408}" srcOrd="0" destOrd="0" presId="urn:microsoft.com/office/officeart/2005/8/layout/radial1"/>
    <dgm:cxn modelId="{B61CDC64-80C8-4A78-B973-647D7147CE38}" type="presParOf" srcId="{D404311F-2AE4-465B-A76F-94D1218B6F15}" destId="{265A433B-FCB9-48FD-B505-F593EF9889C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736E7-EEF7-409E-9EF4-7B227CDE005A}">
      <dsp:nvSpPr>
        <dsp:cNvPr id="0" name=""/>
        <dsp:cNvSpPr/>
      </dsp:nvSpPr>
      <dsp:spPr>
        <a:xfrm>
          <a:off x="3381198" y="1930694"/>
          <a:ext cx="1467203" cy="146720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Impact</a:t>
          </a:r>
        </a:p>
      </dsp:txBody>
      <dsp:txXfrm>
        <a:off x="3596065" y="2145561"/>
        <a:ext cx="1037469" cy="1037469"/>
      </dsp:txXfrm>
    </dsp:sp>
    <dsp:sp modelId="{8CCF78DA-230D-4670-B809-842CC7209B70}">
      <dsp:nvSpPr>
        <dsp:cNvPr id="0" name=""/>
        <dsp:cNvSpPr/>
      </dsp:nvSpPr>
      <dsp:spPr>
        <a:xfrm rot="16200000">
          <a:off x="3893207" y="1693055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03720" y="1698021"/>
        <a:ext cx="22159" cy="22159"/>
      </dsp:txXfrm>
    </dsp:sp>
    <dsp:sp modelId="{E94CA386-60E0-4CB5-93B6-F01044DED973}">
      <dsp:nvSpPr>
        <dsp:cNvPr id="0" name=""/>
        <dsp:cNvSpPr/>
      </dsp:nvSpPr>
      <dsp:spPr>
        <a:xfrm>
          <a:off x="3381198" y="20305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QI</a:t>
          </a:r>
        </a:p>
      </dsp:txBody>
      <dsp:txXfrm>
        <a:off x="3596065" y="235172"/>
        <a:ext cx="1037469" cy="1037469"/>
      </dsp:txXfrm>
    </dsp:sp>
    <dsp:sp modelId="{E6079079-4044-4500-BB53-8FA4229C86B8}">
      <dsp:nvSpPr>
        <dsp:cNvPr id="0" name=""/>
        <dsp:cNvSpPr/>
      </dsp:nvSpPr>
      <dsp:spPr>
        <a:xfrm rot="19800000">
          <a:off x="4720429" y="2170653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30943" y="2175619"/>
        <a:ext cx="22159" cy="22159"/>
      </dsp:txXfrm>
    </dsp:sp>
    <dsp:sp modelId="{530D320A-6F53-438F-9891-03877A9FA03C}">
      <dsp:nvSpPr>
        <dsp:cNvPr id="0" name=""/>
        <dsp:cNvSpPr/>
      </dsp:nvSpPr>
      <dsp:spPr>
        <a:xfrm>
          <a:off x="5035643" y="975499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Education</a:t>
          </a:r>
        </a:p>
      </dsp:txBody>
      <dsp:txXfrm>
        <a:off x="5250510" y="1190366"/>
        <a:ext cx="1037469" cy="1037469"/>
      </dsp:txXfrm>
    </dsp:sp>
    <dsp:sp modelId="{4A815C93-24E1-453D-A687-07AF54799F35}">
      <dsp:nvSpPr>
        <dsp:cNvPr id="0" name=""/>
        <dsp:cNvSpPr/>
      </dsp:nvSpPr>
      <dsp:spPr>
        <a:xfrm rot="1800000">
          <a:off x="4720429" y="3125847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30943" y="3130813"/>
        <a:ext cx="22159" cy="22159"/>
      </dsp:txXfrm>
    </dsp:sp>
    <dsp:sp modelId="{93752413-5A6D-446C-A26B-154F618E99CB}">
      <dsp:nvSpPr>
        <dsp:cNvPr id="0" name=""/>
        <dsp:cNvSpPr/>
      </dsp:nvSpPr>
      <dsp:spPr>
        <a:xfrm>
          <a:off x="5035643" y="2885888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</a:t>
          </a:r>
        </a:p>
      </dsp:txBody>
      <dsp:txXfrm>
        <a:off x="5250510" y="3100755"/>
        <a:ext cx="1037469" cy="1037469"/>
      </dsp:txXfrm>
    </dsp:sp>
    <dsp:sp modelId="{DE2EF3B2-1563-42D7-908D-C23314AAE880}">
      <dsp:nvSpPr>
        <dsp:cNvPr id="0" name=""/>
        <dsp:cNvSpPr/>
      </dsp:nvSpPr>
      <dsp:spPr>
        <a:xfrm rot="5400000">
          <a:off x="3893207" y="3603445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03720" y="3608410"/>
        <a:ext cx="22159" cy="22159"/>
      </dsp:txXfrm>
    </dsp:sp>
    <dsp:sp modelId="{594C7577-0584-4B4B-8B9D-BB3BE9E4BAA4}">
      <dsp:nvSpPr>
        <dsp:cNvPr id="0" name=""/>
        <dsp:cNvSpPr/>
      </dsp:nvSpPr>
      <dsp:spPr>
        <a:xfrm>
          <a:off x="3381198" y="3841083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Regulation</a:t>
          </a:r>
        </a:p>
      </dsp:txBody>
      <dsp:txXfrm>
        <a:off x="3596065" y="4055950"/>
        <a:ext cx="1037469" cy="1037469"/>
      </dsp:txXfrm>
    </dsp:sp>
    <dsp:sp modelId="{7E022875-6071-4DA6-AA0B-7F3B8462A937}">
      <dsp:nvSpPr>
        <dsp:cNvPr id="0" name=""/>
        <dsp:cNvSpPr/>
      </dsp:nvSpPr>
      <dsp:spPr>
        <a:xfrm rot="9000000">
          <a:off x="3065984" y="3125847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76497" y="3130813"/>
        <a:ext cx="22159" cy="22159"/>
      </dsp:txXfrm>
    </dsp:sp>
    <dsp:sp modelId="{0ABFE5C8-56E9-44F5-BFB7-F49CCF513537}">
      <dsp:nvSpPr>
        <dsp:cNvPr id="0" name=""/>
        <dsp:cNvSpPr/>
      </dsp:nvSpPr>
      <dsp:spPr>
        <a:xfrm>
          <a:off x="1726752" y="2885888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Revalidation</a:t>
          </a:r>
        </a:p>
      </dsp:txBody>
      <dsp:txXfrm>
        <a:off x="1941619" y="3100755"/>
        <a:ext cx="1037469" cy="1037469"/>
      </dsp:txXfrm>
    </dsp:sp>
    <dsp:sp modelId="{66831D14-0023-4C8B-80FE-6A330F7BB721}">
      <dsp:nvSpPr>
        <dsp:cNvPr id="0" name=""/>
        <dsp:cNvSpPr/>
      </dsp:nvSpPr>
      <dsp:spPr>
        <a:xfrm rot="12600000">
          <a:off x="3065984" y="2170653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76497" y="2175619"/>
        <a:ext cx="22159" cy="22159"/>
      </dsp:txXfrm>
    </dsp:sp>
    <dsp:sp modelId="{265A433B-FCB9-48FD-B505-F593EF9889CC}">
      <dsp:nvSpPr>
        <dsp:cNvPr id="0" name=""/>
        <dsp:cNvSpPr/>
      </dsp:nvSpPr>
      <dsp:spPr>
        <a:xfrm>
          <a:off x="1726752" y="975499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PPI</a:t>
          </a:r>
        </a:p>
      </dsp:txBody>
      <dsp:txXfrm>
        <a:off x="1941619" y="1190366"/>
        <a:ext cx="1037469" cy="103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717032"/>
            <a:ext cx="7772400" cy="1440160"/>
          </a:xfrm>
        </p:spPr>
        <p:txBody>
          <a:bodyPr/>
          <a:lstStyle/>
          <a:p>
            <a:r>
              <a:rPr lang="en-GB" altLang="en-US" sz="4000" dirty="0">
                <a:solidFill>
                  <a:srgbClr val="B10053"/>
                </a:solidFill>
              </a:rPr>
              <a:t>How do we maximise the impacts of online feedback?</a:t>
            </a:r>
            <a:endParaRPr lang="en-GB" alt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3168278" cy="10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AC358-2A4B-4528-93C8-4D179419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7975"/>
            <a:ext cx="5544616" cy="67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C14F4-D400-4FFA-884C-3D771B23C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33363"/>
            <a:ext cx="5776491" cy="6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961A9-E0D5-4C36-AD80-D2F6A890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47" y="48048"/>
            <a:ext cx="5396668" cy="63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D9DC64-B9A9-4152-BC00-27DBD6673A0A}"/>
              </a:ext>
            </a:extLst>
          </p:cNvPr>
          <p:cNvSpPr/>
          <p:nvPr/>
        </p:nvSpPr>
        <p:spPr>
          <a:xfrm>
            <a:off x="457200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Structured conversations with people about their experiences of 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C8FF87-5141-4A07-B9D9-603A07119B5F}"/>
              </a:ext>
            </a:extLst>
          </p:cNvPr>
          <p:cNvSpPr/>
          <p:nvPr/>
        </p:nvSpPr>
        <p:spPr>
          <a:xfrm>
            <a:off x="3419872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Care team discusses and agrees improvement opportunities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53DB8-96F2-4289-94C7-CB4F6B9427A4}"/>
              </a:ext>
            </a:extLst>
          </p:cNvPr>
          <p:cNvSpPr/>
          <p:nvPr/>
        </p:nvSpPr>
        <p:spPr>
          <a:xfrm>
            <a:off x="3419872" y="5085184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Test and evaluate improvements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AF7B9-C662-4E16-B0F3-76D7667AA6A2}"/>
              </a:ext>
            </a:extLst>
          </p:cNvPr>
          <p:cNvSpPr/>
          <p:nvPr/>
        </p:nvSpPr>
        <p:spPr>
          <a:xfrm>
            <a:off x="6646218" y="5087409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Implement and spread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875C88-C149-481C-8ED8-673D8D4535C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497782" y="3624123"/>
            <a:ext cx="92209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40C000-59DA-4DB4-8B01-3C3AB192E3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163" y="4251293"/>
            <a:ext cx="0" cy="833891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E09CDD-A3FA-4E90-995C-EF56C2009C7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460454" y="5712355"/>
            <a:ext cx="1185764" cy="2225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DE9E5D-599B-4966-9933-9D51CB08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Real-time </a:t>
            </a:r>
            <a:r>
              <a:rPr lang="en-GB" dirty="0" err="1"/>
              <a:t>iHub</a:t>
            </a:r>
            <a:r>
              <a:rPr lang="en-GB" dirty="0"/>
              <a:t> QI study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1DD7A4-AA73-457D-B099-4400D68EF34A}"/>
              </a:ext>
            </a:extLst>
          </p:cNvPr>
          <p:cNvSpPr/>
          <p:nvPr/>
        </p:nvSpPr>
        <p:spPr>
          <a:xfrm>
            <a:off x="3419872" y="1582491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Online feedback via Care Opinion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46BB1B-FA54-4A34-8071-DE28CAB377B0}"/>
              </a:ext>
            </a:extLst>
          </p:cNvPr>
          <p:cNvSpPr/>
          <p:nvPr/>
        </p:nvSpPr>
        <p:spPr>
          <a:xfrm>
            <a:off x="6646218" y="3457975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Report on progress via Care Opinion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76128C-0719-499B-8B7E-6E9D37EC53BE}"/>
              </a:ext>
            </a:extLst>
          </p:cNvPr>
          <p:cNvCxnSpPr>
            <a:cxnSpLocks/>
            <a:stCxn id="7" idx="0"/>
            <a:endCxn id="28" idx="2"/>
          </p:cNvCxnSpPr>
          <p:nvPr/>
        </p:nvCxnSpPr>
        <p:spPr>
          <a:xfrm flipV="1">
            <a:off x="7666509" y="4251293"/>
            <a:ext cx="0" cy="836116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AFCB53-6242-4A4B-8597-52C9AAA0D001}"/>
              </a:ext>
            </a:extLst>
          </p:cNvPr>
          <p:cNvCxnSpPr>
            <a:cxnSpLocks/>
            <a:stCxn id="27" idx="2"/>
            <a:endCxn id="5" idx="0"/>
          </p:cNvCxnSpPr>
          <p:nvPr/>
        </p:nvCxnSpPr>
        <p:spPr>
          <a:xfrm>
            <a:off x="4440163" y="2375809"/>
            <a:ext cx="0" cy="621143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8518"/>
            <a:ext cx="9188066" cy="6866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94744" y="-99392"/>
            <a:ext cx="28577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“We’re often told the NHS must be patient-centred.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Opinion helps us  understand what that means in practice.”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Fiona Tevendale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Student nurse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Edinburgh</a:t>
            </a:r>
          </a:p>
        </p:txBody>
      </p:sp>
    </p:spTree>
    <p:extLst>
      <p:ext uri="{BB962C8B-B14F-4D97-AF65-F5344CB8AC3E}">
        <p14:creationId xmlns:p14="http://schemas.microsoft.com/office/powerpoint/2010/main" val="373765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804F-CD24-46BC-97FD-FE4B74FB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online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14F3-A5E5-40DB-B7D7-8CBB34B93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patient experience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person-centred care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communication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empathy and compassion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ethics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EFF9-CB90-44C7-AF0C-A16640BC5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quality improvement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leadership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responding to complaints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inter-professional learning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digital professionalism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4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0"/>
            <a:ext cx="690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62046-4C9E-4390-9A4A-E1A6827C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4624"/>
            <a:ext cx="5832648" cy="6798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47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7DC2F-9E6D-4FF9-8B59-CBF600F8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1902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E07B9F-BC2C-486E-80DA-DE963C7B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tools for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24105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29489-D280-461B-A916-1EB88841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44" y="116632"/>
            <a:ext cx="61546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8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1AAA-C4B7-44E4-88FF-E9EA57E2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level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1232-9222-4D82-A96B-DD5EC95B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b="1" dirty="0"/>
              <a:t>Scotland has now been using Care Opinion for a number of years and we are starting to see real change</a:t>
            </a:r>
            <a:r>
              <a:rPr lang="en-GB" dirty="0"/>
              <a:t>. Team working, learning, data and transparency are all working together to create something really powerful for our health and social care service.”</a:t>
            </a:r>
          </a:p>
          <a:p>
            <a:pPr marL="0" indent="0" algn="r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Professor Jason Leitch, national clinical </a:t>
            </a:r>
          </a:p>
          <a:p>
            <a:pPr marL="0" indent="0">
              <a:buNone/>
            </a:pPr>
            <a:r>
              <a:rPr lang="en-GB" sz="2400" i="1" dirty="0"/>
              <a:t>director for the Scottish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38871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hilifecenter.com/wp-content/uploads/2018/08/journey.jpg">
            <a:extLst>
              <a:ext uri="{FF2B5EF4-FFF2-40B4-BE49-F238E27FC236}">
                <a16:creationId xmlns:a16="http://schemas.microsoft.com/office/drawing/2014/main" id="{C1F0D992-3488-44E7-B872-D914F7F3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1" y="1657741"/>
            <a:ext cx="9238282" cy="52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F4BD0-8E38-4221-B487-E209966E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we there yet?</a:t>
            </a:r>
          </a:p>
        </p:txBody>
      </p:sp>
    </p:spTree>
    <p:extLst>
      <p:ext uri="{BB962C8B-B14F-4D97-AF65-F5344CB8AC3E}">
        <p14:creationId xmlns:p14="http://schemas.microsoft.com/office/powerpoint/2010/main" val="134384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6714-8CFF-40D0-8775-4B92AF5D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Sheffield: EURIPIDES study, 2019</a:t>
            </a:r>
          </a:p>
        </p:txBody>
      </p:sp>
      <p:graphicFrame>
        <p:nvGraphicFramePr>
          <p:cNvPr id="130098" name="Group 50"/>
          <p:cNvGraphicFramePr>
            <a:graphicFrameLocks noGrp="1"/>
          </p:cNvGraphicFramePr>
          <p:nvPr>
            <p:ph idx="1"/>
          </p:nvPr>
        </p:nvGraphicFramePr>
        <p:xfrm>
          <a:off x="457200" y="2051607"/>
          <a:ext cx="8229112" cy="4257713"/>
        </p:xfrm>
        <a:graphic>
          <a:graphicData uri="http://schemas.openxmlformats.org/drawingml/2006/table">
            <a:tbl>
              <a:tblPr/>
              <a:tblGrid>
                <a:gridCol w="199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Context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Mechanism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Outcome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66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When patients are unwell, communicating their experiences in a way that staff respond and listen to can be difficult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feel staff don’t listen to what they say.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report being discouraged from sharing their experiences.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feel isolated and unsupported.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less likely to give honest feedback.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aware of informal rules about what can &amp; can’t be discussed.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share less about their experiences.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do not feel they can explain or raise their concerns about their experiences and so do not engage in giving honest feedback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56D4-9353-4C19-8652-23986B5E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the impact of feedback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58E476-66E3-45B7-9E0E-EE44582CB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31661"/>
              </p:ext>
            </p:extLst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84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6BE10-51F5-46B3-9FDE-F35C15F8DA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D6649-15D4-4621-96B6-5D322ABC3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8182D-501E-4E6E-84CA-59D060FBBE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31"/>
            <a:ext cx="9144000" cy="63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4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5207903-e019-40ff-b0dc-b156ce21770a&quot;,&quot;TimeStamp&quot;:&quot;2018-12-06T21:49:11.0009384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C4DFC44B1FB44ACD15D9D02A20C57" ma:contentTypeVersion="2" ma:contentTypeDescription="Create a new document." ma:contentTypeScope="" ma:versionID="0cb19c02877c0d28c2d8b0d957956fdf">
  <xsd:schema xmlns:xsd="http://www.w3.org/2001/XMLSchema" xmlns:xs="http://www.w3.org/2001/XMLSchema" xmlns:p="http://schemas.microsoft.com/office/2006/metadata/properties" xmlns:ns2="40e313ae-1aba-4937-aedc-4e6007bdb716" targetNamespace="http://schemas.microsoft.com/office/2006/metadata/properties" ma:root="true" ma:fieldsID="44f910b96dec798de53143b7b6a65206" ns2:_="">
    <xsd:import namespace="40e313ae-1aba-4937-aedc-4e6007bdb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13ae-1aba-4937-aedc-4e6007b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AD585A-86FC-4B1B-8EF4-21F90A65BCD4}"/>
</file>

<file path=customXml/itemProps2.xml><?xml version="1.0" encoding="utf-8"?>
<ds:datastoreItem xmlns:ds="http://schemas.openxmlformats.org/officeDocument/2006/customXml" ds:itemID="{DB0078F8-2271-4461-813D-D7ECC2BD854B}"/>
</file>

<file path=customXml/itemProps3.xml><?xml version="1.0" encoding="utf-8"?>
<ds:datastoreItem xmlns:ds="http://schemas.openxmlformats.org/officeDocument/2006/customXml" ds:itemID="{C12830E0-F7B4-4871-96AA-7D0B8A5A0305}"/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9679</TotalTime>
  <Words>341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Veto Com</vt:lpstr>
      <vt:lpstr>PO-for-the-board</vt:lpstr>
      <vt:lpstr>How do we maximise the impacts of online feedback?</vt:lpstr>
      <vt:lpstr>The world is changing – fast</vt:lpstr>
      <vt:lpstr>System level impact</vt:lpstr>
      <vt:lpstr>Are we there yet?</vt:lpstr>
      <vt:lpstr>Sheffield: EURIPIDES study, 2019</vt:lpstr>
      <vt:lpstr>Increasing the impact of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Real-time iHub QI study</vt:lpstr>
      <vt:lpstr>PowerPoint Presentation</vt:lpstr>
      <vt:lpstr>Learning from online stories</vt:lpstr>
      <vt:lpstr>PowerPoint Presentation</vt:lpstr>
      <vt:lpstr>PowerPoint Presentation</vt:lpstr>
      <vt:lpstr>New tools for online learning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432</cp:revision>
  <dcterms:created xsi:type="dcterms:W3CDTF">2009-01-20T20:54:59Z</dcterms:created>
  <dcterms:modified xsi:type="dcterms:W3CDTF">2019-10-02T14:10:10Z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0x010100C1CC4DFC44B1FB44ACD15D9D02A20C57</vt:lpwstr>
  </property>
</Properties>
</file>