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20" r:id="rId2"/>
    <p:sldMasterId id="2147483705" r:id="rId3"/>
    <p:sldMasterId id="2147483746" r:id="rId4"/>
    <p:sldMasterId id="2147483789" r:id="rId5"/>
    <p:sldMasterId id="2147483974" r:id="rId6"/>
    <p:sldMasterId id="2147483995" r:id="rId7"/>
    <p:sldMasterId id="2147484016" r:id="rId8"/>
    <p:sldMasterId id="2147484037" r:id="rId9"/>
  </p:sldMasterIdLst>
  <p:notesMasterIdLst>
    <p:notesMasterId r:id="rId22"/>
  </p:notesMasterIdLst>
  <p:handoutMasterIdLst>
    <p:handoutMasterId r:id="rId23"/>
  </p:handoutMasterIdLst>
  <p:sldIdLst>
    <p:sldId id="256" r:id="rId10"/>
    <p:sldId id="264" r:id="rId11"/>
    <p:sldId id="266" r:id="rId12"/>
    <p:sldId id="260" r:id="rId13"/>
    <p:sldId id="265" r:id="rId14"/>
    <p:sldId id="261" r:id="rId15"/>
    <p:sldId id="278" r:id="rId16"/>
    <p:sldId id="281" r:id="rId17"/>
    <p:sldId id="279" r:id="rId18"/>
    <p:sldId id="280" r:id="rId19"/>
    <p:sldId id="269" r:id="rId20"/>
    <p:sldId id="276"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92B"/>
    <a:srgbClr val="002F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77" autoAdjust="0"/>
    <p:restoredTop sz="94660"/>
  </p:normalViewPr>
  <p:slideViewPr>
    <p:cSldViewPr snapToGrid="0" showGuides="1">
      <p:cViewPr varScale="1">
        <p:scale>
          <a:sx n="179" d="100"/>
          <a:sy n="179" d="100"/>
        </p:scale>
        <p:origin x="-856"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372D8D-FB06-49F8-80F3-966BA7A33CAB}" type="datetimeFigureOut">
              <a:rPr lang="en-GB" smtClean="0"/>
              <a:t>29/06/18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465D6-E927-4CD6-BB6D-7C5E4BEAA1EF}" type="slidenum">
              <a:rPr lang="en-GB" smtClean="0"/>
              <a:t>‹#›</a:t>
            </a:fld>
            <a:endParaRPr lang="en-GB" dirty="0"/>
          </a:p>
        </p:txBody>
      </p:sp>
    </p:spTree>
    <p:extLst>
      <p:ext uri="{BB962C8B-B14F-4D97-AF65-F5344CB8AC3E}">
        <p14:creationId xmlns:p14="http://schemas.microsoft.com/office/powerpoint/2010/main" val="328800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92B64-956F-4AA1-9D00-91265D8096D4}" type="datetimeFigureOut">
              <a:rPr lang="en-GB" smtClean="0"/>
              <a:t>29/06/18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C1D15-B5DE-4BD5-A4FB-8CE7A139D482}" type="slidenum">
              <a:rPr lang="en-GB" smtClean="0"/>
              <a:t>‹#›</a:t>
            </a:fld>
            <a:endParaRPr lang="en-GB"/>
          </a:p>
        </p:txBody>
      </p:sp>
    </p:spTree>
    <p:extLst>
      <p:ext uri="{BB962C8B-B14F-4D97-AF65-F5344CB8AC3E}">
        <p14:creationId xmlns:p14="http://schemas.microsoft.com/office/powerpoint/2010/main" val="385401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 Id="rId3" Type="http://schemas.openxmlformats.org/officeDocument/2006/relationships/image" Target="../media/image1.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 Id="rId3"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e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e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oS cobalt">
    <p:spTree>
      <p:nvGrpSpPr>
        <p:cNvPr id="1" name=""/>
        <p:cNvGrpSpPr/>
        <p:nvPr/>
      </p:nvGrpSpPr>
      <p:grpSpPr>
        <a:xfrm>
          <a:off x="0" y="0"/>
          <a:ext cx="0" cy="0"/>
          <a:chOff x="0" y="0"/>
          <a:chExt cx="0" cy="0"/>
        </a:xfrm>
      </p:grpSpPr>
      <p:sp>
        <p:nvSpPr>
          <p:cNvPr id="5" name="Rectangle 4"/>
          <p:cNvSpPr/>
          <p:nvPr userDrawn="1"/>
        </p:nvSpPr>
        <p:spPr>
          <a:xfrm>
            <a:off x="88904" y="66675"/>
            <a:ext cx="8966199" cy="5010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Subtitle 2"/>
          <p:cNvSpPr>
            <a:spLocks noGrp="1"/>
          </p:cNvSpPr>
          <p:nvPr>
            <p:ph type="subTitle" idx="1" hasCustomPrompt="1"/>
          </p:nvPr>
        </p:nvSpPr>
        <p:spPr>
          <a:xfrm>
            <a:off x="1143000" y="2691625"/>
            <a:ext cx="6858000" cy="236339"/>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24" name="Title 1"/>
          <p:cNvSpPr>
            <a:spLocks noGrp="1"/>
          </p:cNvSpPr>
          <p:nvPr>
            <p:ph type="ctrTitle" hasCustomPrompt="1"/>
          </p:nvPr>
        </p:nvSpPr>
        <p:spPr>
          <a:xfrm>
            <a:off x="1143002" y="757238"/>
            <a:ext cx="6858001" cy="1814513"/>
          </a:xfrm>
          <a:prstGeom prst="rect">
            <a:avLst/>
          </a:prstGeom>
        </p:spPr>
        <p:txBody>
          <a:bodyPr anchor="b">
            <a:normAutofit/>
          </a:bodyPr>
          <a:lstStyle>
            <a:lvl1pPr algn="ctr">
              <a:defRPr sz="6000" baseline="0">
                <a:solidFill>
                  <a:schemeClr val="bg1"/>
                </a:solidFill>
              </a:defRPr>
            </a:lvl1pPr>
          </a:lstStyle>
          <a:p>
            <a:r>
              <a:rPr lang="en-US" dirty="0" smtClean="0"/>
              <a:t>Presentation title</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5280" y="4024957"/>
            <a:ext cx="1072823" cy="707191"/>
          </a:xfrm>
          <a:prstGeom prst="rect">
            <a:avLst/>
          </a:prstGeom>
        </p:spPr>
      </p:pic>
    </p:spTree>
    <p:extLst>
      <p:ext uri="{BB962C8B-B14F-4D97-AF65-F5344CB8AC3E}">
        <p14:creationId xmlns:p14="http://schemas.microsoft.com/office/powerpoint/2010/main" val="68932464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oS library">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cstate="print">
            <a:extLst>
              <a:ext uri="{28A0092B-C50C-407E-A947-70E740481C1C}">
                <a14:useLocalDpi xmlns:a14="http://schemas.microsoft.com/office/drawing/2010/main" val="0"/>
              </a:ext>
            </a:extLst>
          </a:blip>
          <a:srcRect l="15059" r="9954"/>
          <a:stretch/>
        </p:blipFill>
        <p:spPr>
          <a:xfrm>
            <a:off x="28575" y="-8114"/>
            <a:ext cx="9210676" cy="5117086"/>
          </a:xfrm>
          <a:prstGeom prst="rect">
            <a:avLst/>
          </a:prstGeom>
        </p:spPr>
      </p:pic>
      <p:grpSp>
        <p:nvGrpSpPr>
          <p:cNvPr id="23" name="Group 22"/>
          <p:cNvGrpSpPr/>
          <p:nvPr userDrawn="1"/>
        </p:nvGrpSpPr>
        <p:grpSpPr>
          <a:xfrm>
            <a:off x="-7145" y="-63500"/>
            <a:ext cx="9246395" cy="5207808"/>
            <a:chOff x="-9526" y="-84667"/>
            <a:chExt cx="12328525" cy="6943744"/>
          </a:xfrm>
        </p:grpSpPr>
        <p:sp>
          <p:nvSpPr>
            <p:cNvPr id="24" name="Rectangle 23"/>
            <p:cNvSpPr/>
            <p:nvPr/>
          </p:nvSpPr>
          <p:spPr>
            <a:xfrm>
              <a:off x="-9526" y="-84667"/>
              <a:ext cx="12192000" cy="1735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5" name="Rectangle 24"/>
            <p:cNvSpPr/>
            <p:nvPr/>
          </p:nvSpPr>
          <p:spPr>
            <a:xfrm>
              <a:off x="9525" y="6769077"/>
              <a:ext cx="12192000" cy="9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6" name="Rectangle 25"/>
            <p:cNvSpPr/>
            <p:nvPr/>
          </p:nvSpPr>
          <p:spPr>
            <a:xfrm rot="5400000">
              <a:off x="-3380268" y="3359199"/>
              <a:ext cx="6869544" cy="1280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7" name="Rectangle 26"/>
            <p:cNvSpPr/>
            <p:nvPr/>
          </p:nvSpPr>
          <p:spPr>
            <a:xfrm rot="5400000">
              <a:off x="8760922" y="3299924"/>
              <a:ext cx="6870621" cy="2455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grpSp>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5280" y="4024957"/>
            <a:ext cx="1072823" cy="707191"/>
          </a:xfrm>
          <a:prstGeom prst="rect">
            <a:avLst/>
          </a:prstGeom>
        </p:spPr>
      </p:pic>
      <p:sp>
        <p:nvSpPr>
          <p:cNvPr id="31" name="Subtitle 2"/>
          <p:cNvSpPr>
            <a:spLocks noGrp="1"/>
          </p:cNvSpPr>
          <p:nvPr>
            <p:ph type="subTitle" idx="1" hasCustomPrompt="1"/>
          </p:nvPr>
        </p:nvSpPr>
        <p:spPr>
          <a:xfrm>
            <a:off x="1143000" y="2691625"/>
            <a:ext cx="6858000" cy="236339"/>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32" name="Title 1"/>
          <p:cNvSpPr>
            <a:spLocks noGrp="1"/>
          </p:cNvSpPr>
          <p:nvPr>
            <p:ph type="ctrTitle" hasCustomPrompt="1"/>
          </p:nvPr>
        </p:nvSpPr>
        <p:spPr>
          <a:xfrm>
            <a:off x="1143002" y="757238"/>
            <a:ext cx="6858001" cy="1814513"/>
          </a:xfrm>
          <a:prstGeom prst="rect">
            <a:avLst/>
          </a:prstGeom>
        </p:spPr>
        <p:txBody>
          <a:bodyPr anchor="b">
            <a:normAutofit/>
          </a:bodyPr>
          <a:lstStyle>
            <a:lvl1pPr algn="ctr">
              <a:defRPr sz="6000" baseline="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1965074426"/>
      </p:ext>
    </p:extLst>
  </p:cSld>
  <p:clrMapOvr>
    <a:masterClrMapping/>
  </p:clrMapOvr>
  <p:timing>
    <p:tnLst>
      <p:par>
        <p:cTn xmlns:p14="http://schemas.microsoft.com/office/powerpoint/2010/mai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and photo block 2">
    <p:spTree>
      <p:nvGrpSpPr>
        <p:cNvPr id="1" name=""/>
        <p:cNvGrpSpPr/>
        <p:nvPr/>
      </p:nvGrpSpPr>
      <p:grpSpPr>
        <a:xfrm>
          <a:off x="0" y="0"/>
          <a:ext cx="0" cy="0"/>
          <a:chOff x="0" y="0"/>
          <a:chExt cx="0" cy="0"/>
        </a:xfrm>
      </p:grpSpPr>
      <p:sp>
        <p:nvSpPr>
          <p:cNvPr id="18" name="Rectangle 17"/>
          <p:cNvSpPr/>
          <p:nvPr userDrawn="1"/>
        </p:nvSpPr>
        <p:spPr>
          <a:xfrm>
            <a:off x="88898" y="66676"/>
            <a:ext cx="8966204" cy="94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4620435" y="1077208"/>
            <a:ext cx="4434668" cy="399394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0" name="Rectangle 9"/>
          <p:cNvSpPr/>
          <p:nvPr userDrawn="1"/>
        </p:nvSpPr>
        <p:spPr>
          <a:xfrm>
            <a:off x="88898" y="1077208"/>
            <a:ext cx="4442638" cy="39939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Text Placeholder 4"/>
          <p:cNvSpPr>
            <a:spLocks noGrp="1"/>
          </p:cNvSpPr>
          <p:nvPr>
            <p:ph type="body" sz="quarter" idx="11" hasCustomPrompt="1"/>
          </p:nvPr>
        </p:nvSpPr>
        <p:spPr>
          <a:xfrm>
            <a:off x="592543" y="1621973"/>
            <a:ext cx="3524250" cy="2413541"/>
          </a:xfrm>
          <a:prstGeom prst="rect">
            <a:avLst/>
          </a:prstGeom>
        </p:spPr>
        <p:txBody>
          <a:bodyPr anchor="ctr">
            <a:normAutofit/>
          </a:bodyPr>
          <a:lstStyle>
            <a:lvl1pPr marL="0" indent="0" algn="ctr">
              <a:buNone/>
              <a:defRPr sz="1200" spc="0" baseline="0">
                <a:solidFill>
                  <a:schemeClr val="tx1"/>
                </a:solidFill>
                <a:latin typeface="+mn-lt"/>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8"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55715" y="4350508"/>
            <a:ext cx="797904" cy="525968"/>
          </a:xfrm>
          <a:prstGeom prst="rect">
            <a:avLst/>
          </a:prstGeom>
        </p:spPr>
      </p:pic>
    </p:spTree>
    <p:extLst>
      <p:ext uri="{BB962C8B-B14F-4D97-AF65-F5344CB8AC3E}">
        <p14:creationId xmlns:p14="http://schemas.microsoft.com/office/powerpoint/2010/main" val="1172241968"/>
      </p:ext>
    </p:extLst>
  </p:cSld>
  <p:clrMapOvr>
    <a:masterClrMapping/>
  </p:clrMapOvr>
  <p:timing>
    <p:tnLst>
      <p:par>
        <p:cTn xmlns:p14="http://schemas.microsoft.com/office/powerpoint/2010/mai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26" name="Rectangle 25"/>
          <p:cNvSpPr/>
          <p:nvPr userDrawn="1"/>
        </p:nvSpPr>
        <p:spPr>
          <a:xfrm>
            <a:off x="88898" y="66676"/>
            <a:ext cx="8966204" cy="94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4620437" y="1076325"/>
            <a:ext cx="4434665" cy="2009776"/>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0" name="Rectangle 9"/>
          <p:cNvSpPr/>
          <p:nvPr userDrawn="1"/>
        </p:nvSpPr>
        <p:spPr>
          <a:xfrm>
            <a:off x="88898" y="1076327"/>
            <a:ext cx="4442638" cy="3994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Picture Placeholder 3"/>
          <p:cNvSpPr>
            <a:spLocks noGrp="1"/>
          </p:cNvSpPr>
          <p:nvPr>
            <p:ph type="pic" sz="quarter" idx="12"/>
          </p:nvPr>
        </p:nvSpPr>
        <p:spPr>
          <a:xfrm>
            <a:off x="4620434" y="3157540"/>
            <a:ext cx="2685162" cy="1913612"/>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1" name="Picture Placeholder 3"/>
          <p:cNvSpPr>
            <a:spLocks noGrp="1"/>
          </p:cNvSpPr>
          <p:nvPr>
            <p:ph type="pic" sz="quarter" idx="13"/>
          </p:nvPr>
        </p:nvSpPr>
        <p:spPr>
          <a:xfrm>
            <a:off x="7394499" y="3157540"/>
            <a:ext cx="1660603" cy="1913612"/>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7" name="Text Placeholder 4"/>
          <p:cNvSpPr>
            <a:spLocks noGrp="1"/>
          </p:cNvSpPr>
          <p:nvPr>
            <p:ph type="body" sz="quarter" idx="11" hasCustomPrompt="1"/>
          </p:nvPr>
        </p:nvSpPr>
        <p:spPr>
          <a:xfrm>
            <a:off x="592543" y="1621973"/>
            <a:ext cx="3524250" cy="2413541"/>
          </a:xfrm>
          <a:prstGeom prst="rect">
            <a:avLst/>
          </a:prstGeom>
        </p:spPr>
        <p:txBody>
          <a:bodyPr anchor="ctr">
            <a:normAutofit/>
          </a:bodyPr>
          <a:lstStyle>
            <a:lvl1pPr marL="0" indent="0" algn="ctr">
              <a:buNone/>
              <a:defRPr sz="1200" spc="0" baseline="0">
                <a:solidFill>
                  <a:schemeClr val="tx1"/>
                </a:solidFill>
                <a:latin typeface="+mn-lt"/>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8"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55715" y="4350508"/>
            <a:ext cx="797904" cy="525968"/>
          </a:xfrm>
          <a:prstGeom prst="rect">
            <a:avLst/>
          </a:prstGeom>
        </p:spPr>
      </p:pic>
    </p:spTree>
    <p:extLst>
      <p:ext uri="{BB962C8B-B14F-4D97-AF65-F5344CB8AC3E}">
        <p14:creationId xmlns:p14="http://schemas.microsoft.com/office/powerpoint/2010/main" val="3538224293"/>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57">
          <p15:clr>
            <a:srgbClr val="FBAE40"/>
          </p15:clr>
        </p15:guide>
        <p15:guide id="3" pos="2903">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and content block">
    <p:spTree>
      <p:nvGrpSpPr>
        <p:cNvPr id="1" name=""/>
        <p:cNvGrpSpPr/>
        <p:nvPr/>
      </p:nvGrpSpPr>
      <p:grpSpPr>
        <a:xfrm>
          <a:off x="0" y="0"/>
          <a:ext cx="0" cy="0"/>
          <a:chOff x="0" y="0"/>
          <a:chExt cx="0" cy="0"/>
        </a:xfrm>
      </p:grpSpPr>
      <p:sp>
        <p:nvSpPr>
          <p:cNvPr id="26" name="Rectangle 25"/>
          <p:cNvSpPr/>
          <p:nvPr userDrawn="1"/>
        </p:nvSpPr>
        <p:spPr>
          <a:xfrm>
            <a:off x="88898" y="66676"/>
            <a:ext cx="8966204" cy="94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Rectangle 11"/>
          <p:cNvSpPr/>
          <p:nvPr userDrawn="1"/>
        </p:nvSpPr>
        <p:spPr>
          <a:xfrm>
            <a:off x="4620435" y="1077208"/>
            <a:ext cx="4434668" cy="39939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17" name="Text Placeholder 4"/>
          <p:cNvSpPr>
            <a:spLocks noGrp="1"/>
          </p:cNvSpPr>
          <p:nvPr>
            <p:ph type="body" sz="quarter" idx="11" hasCustomPrompt="1"/>
          </p:nvPr>
        </p:nvSpPr>
        <p:spPr>
          <a:xfrm>
            <a:off x="5134387" y="1621973"/>
            <a:ext cx="3524250" cy="2413541"/>
          </a:xfrm>
          <a:prstGeom prst="rect">
            <a:avLst/>
          </a:prstGeom>
        </p:spPr>
        <p:txBody>
          <a:bodyPr anchor="ctr">
            <a:normAutofit/>
          </a:bodyPr>
          <a:lstStyle>
            <a:lvl1pPr marL="0" indent="0" algn="ctr">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9" name="Content Placeholder 2"/>
          <p:cNvSpPr>
            <a:spLocks noGrp="1"/>
          </p:cNvSpPr>
          <p:nvPr>
            <p:ph sz="quarter" idx="18" hasCustomPrompt="1"/>
          </p:nvPr>
        </p:nvSpPr>
        <p:spPr>
          <a:xfrm>
            <a:off x="88898" y="1077207"/>
            <a:ext cx="4442638" cy="3993666"/>
          </a:xfrm>
          <a:prstGeom prst="rect">
            <a:avLst/>
          </a:prstGeom>
        </p:spPr>
        <p:txBody>
          <a:bodyPr tIns="3168000"/>
          <a:lstStyle>
            <a:lvl1pPr marL="0" indent="0" algn="ctr">
              <a:buNone/>
              <a:defRPr sz="1500">
                <a:solidFill>
                  <a:schemeClr val="bg2"/>
                </a:solidFill>
              </a:defRPr>
            </a:lvl1pPr>
          </a:lstStyle>
          <a:p>
            <a:pPr lvl="0"/>
            <a:r>
              <a:rPr lang="en-US" dirty="0" smtClean="0"/>
              <a:t>Click to insert content</a:t>
            </a:r>
            <a:endParaRPr lang="en-GB"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97559" y="4350508"/>
            <a:ext cx="797904" cy="525968"/>
          </a:xfrm>
          <a:prstGeom prst="rect">
            <a:avLst/>
          </a:prstGeom>
        </p:spPr>
      </p:pic>
    </p:spTree>
    <p:extLst>
      <p:ext uri="{BB962C8B-B14F-4D97-AF65-F5344CB8AC3E}">
        <p14:creationId xmlns:p14="http://schemas.microsoft.com/office/powerpoint/2010/main" val="321100852"/>
      </p:ext>
    </p:extLst>
  </p:cSld>
  <p:clrMapOvr>
    <a:masterClrMapping/>
  </p:clrMapOvr>
  <p:timing>
    <p:tnLst>
      <p:par>
        <p:cTn xmlns:p14="http://schemas.microsoft.com/office/powerpoint/2010/mai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and image montage">
    <p:spTree>
      <p:nvGrpSpPr>
        <p:cNvPr id="1" name=""/>
        <p:cNvGrpSpPr/>
        <p:nvPr/>
      </p:nvGrpSpPr>
      <p:grpSpPr>
        <a:xfrm>
          <a:off x="0" y="0"/>
          <a:ext cx="0" cy="0"/>
          <a:chOff x="0" y="0"/>
          <a:chExt cx="0" cy="0"/>
        </a:xfrm>
      </p:grpSpPr>
      <p:sp>
        <p:nvSpPr>
          <p:cNvPr id="27" name="Rectangle 26"/>
          <p:cNvSpPr/>
          <p:nvPr userDrawn="1"/>
        </p:nvSpPr>
        <p:spPr>
          <a:xfrm>
            <a:off x="88898" y="66676"/>
            <a:ext cx="8966204" cy="94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Rectangle 14"/>
          <p:cNvSpPr/>
          <p:nvPr userDrawn="1"/>
        </p:nvSpPr>
        <p:spPr>
          <a:xfrm>
            <a:off x="3099813" y="1077959"/>
            <a:ext cx="5959749" cy="21811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1" name="Text Placeholder 4"/>
          <p:cNvSpPr>
            <a:spLocks noGrp="1"/>
          </p:cNvSpPr>
          <p:nvPr>
            <p:ph type="body" sz="quarter" idx="13" hasCustomPrompt="1"/>
          </p:nvPr>
        </p:nvSpPr>
        <p:spPr>
          <a:xfrm>
            <a:off x="3375694" y="1323975"/>
            <a:ext cx="5444456"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7" name="Picture Placeholder 3"/>
          <p:cNvSpPr>
            <a:spLocks noGrp="1"/>
          </p:cNvSpPr>
          <p:nvPr>
            <p:ph type="pic" sz="quarter" idx="16" hasCustomPrompt="1"/>
          </p:nvPr>
        </p:nvSpPr>
        <p:spPr>
          <a:xfrm>
            <a:off x="3108753" y="3326609"/>
            <a:ext cx="2927979" cy="1744543"/>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9" name="Picture Placeholder 3"/>
          <p:cNvSpPr>
            <a:spLocks noGrp="1"/>
          </p:cNvSpPr>
          <p:nvPr>
            <p:ph type="pic" sz="quarter" idx="17" hasCustomPrompt="1"/>
          </p:nvPr>
        </p:nvSpPr>
        <p:spPr>
          <a:xfrm>
            <a:off x="6125631" y="3326609"/>
            <a:ext cx="2933931" cy="1744543"/>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3"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29" name="Rectangle 28"/>
          <p:cNvSpPr/>
          <p:nvPr userDrawn="1"/>
        </p:nvSpPr>
        <p:spPr>
          <a:xfrm>
            <a:off x="88901" y="2810730"/>
            <a:ext cx="2923563" cy="22604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1" name="Text Placeholder 4"/>
          <p:cNvSpPr>
            <a:spLocks noGrp="1"/>
          </p:cNvSpPr>
          <p:nvPr>
            <p:ph type="body" sz="quarter" idx="15" hasCustomPrompt="1"/>
          </p:nvPr>
        </p:nvSpPr>
        <p:spPr>
          <a:xfrm>
            <a:off x="366204" y="3097977"/>
            <a:ext cx="2386012"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32" name="Picture Placeholder 3"/>
          <p:cNvSpPr>
            <a:spLocks noGrp="1"/>
          </p:cNvSpPr>
          <p:nvPr>
            <p:ph type="pic" sz="quarter" idx="11" hasCustomPrompt="1"/>
          </p:nvPr>
        </p:nvSpPr>
        <p:spPr>
          <a:xfrm>
            <a:off x="100817" y="1077152"/>
            <a:ext cx="2911644" cy="1666096"/>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Tree>
    <p:extLst>
      <p:ext uri="{BB962C8B-B14F-4D97-AF65-F5344CB8AC3E}">
        <p14:creationId xmlns:p14="http://schemas.microsoft.com/office/powerpoint/2010/main" val="4012858626"/>
      </p:ext>
    </p:extLst>
  </p:cSld>
  <p:clrMapOvr>
    <a:masterClrMapping/>
  </p:clrMapOvr>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and image montage 2">
    <p:spTree>
      <p:nvGrpSpPr>
        <p:cNvPr id="1" name=""/>
        <p:cNvGrpSpPr/>
        <p:nvPr/>
      </p:nvGrpSpPr>
      <p:grpSpPr>
        <a:xfrm>
          <a:off x="0" y="0"/>
          <a:ext cx="0" cy="0"/>
          <a:chOff x="0" y="0"/>
          <a:chExt cx="0" cy="0"/>
        </a:xfrm>
      </p:grpSpPr>
      <p:sp>
        <p:nvSpPr>
          <p:cNvPr id="20" name="Rectangle 19"/>
          <p:cNvSpPr/>
          <p:nvPr userDrawn="1"/>
        </p:nvSpPr>
        <p:spPr>
          <a:xfrm>
            <a:off x="88901" y="2810730"/>
            <a:ext cx="2923563" cy="22604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Rectangle 14"/>
          <p:cNvSpPr/>
          <p:nvPr userDrawn="1"/>
        </p:nvSpPr>
        <p:spPr>
          <a:xfrm>
            <a:off x="3099813" y="1077150"/>
            <a:ext cx="2936919" cy="2189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Rectangle 15"/>
          <p:cNvSpPr/>
          <p:nvPr userDrawn="1"/>
        </p:nvSpPr>
        <p:spPr>
          <a:xfrm>
            <a:off x="6124081" y="1076343"/>
            <a:ext cx="2923563" cy="2189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Picture Placeholder 3"/>
          <p:cNvSpPr>
            <a:spLocks noGrp="1"/>
          </p:cNvSpPr>
          <p:nvPr>
            <p:ph type="pic" sz="quarter" idx="10" hasCustomPrompt="1"/>
          </p:nvPr>
        </p:nvSpPr>
        <p:spPr>
          <a:xfrm>
            <a:off x="3099813" y="3325802"/>
            <a:ext cx="5947831" cy="1745350"/>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8" name="Picture Placeholder 3"/>
          <p:cNvSpPr>
            <a:spLocks noGrp="1"/>
          </p:cNvSpPr>
          <p:nvPr>
            <p:ph type="pic" sz="quarter" idx="11" hasCustomPrompt="1"/>
          </p:nvPr>
        </p:nvSpPr>
        <p:spPr>
          <a:xfrm>
            <a:off x="100817" y="1077152"/>
            <a:ext cx="2911644" cy="1666096"/>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1" name="Rectangle 10"/>
          <p:cNvSpPr/>
          <p:nvPr userDrawn="1"/>
        </p:nvSpPr>
        <p:spPr>
          <a:xfrm>
            <a:off x="88898" y="66676"/>
            <a:ext cx="8970662" cy="94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17" name="Text Placeholder 4"/>
          <p:cNvSpPr>
            <a:spLocks noGrp="1"/>
          </p:cNvSpPr>
          <p:nvPr>
            <p:ph type="body" sz="quarter" idx="13" hasCustomPrompt="1"/>
          </p:nvPr>
        </p:nvSpPr>
        <p:spPr>
          <a:xfrm>
            <a:off x="3375695" y="1323975"/>
            <a:ext cx="2386012"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9" name="Text Placeholder 4"/>
          <p:cNvSpPr>
            <a:spLocks noGrp="1"/>
          </p:cNvSpPr>
          <p:nvPr>
            <p:ph type="body" sz="quarter" idx="14" hasCustomPrompt="1"/>
          </p:nvPr>
        </p:nvSpPr>
        <p:spPr>
          <a:xfrm>
            <a:off x="6417252" y="1323975"/>
            <a:ext cx="2386012"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23" name="Text Placeholder 4"/>
          <p:cNvSpPr>
            <a:spLocks noGrp="1"/>
          </p:cNvSpPr>
          <p:nvPr>
            <p:ph type="body" sz="quarter" idx="15" hasCustomPrompt="1"/>
          </p:nvPr>
        </p:nvSpPr>
        <p:spPr>
          <a:xfrm>
            <a:off x="366204" y="3097977"/>
            <a:ext cx="2386012"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Tree>
    <p:extLst>
      <p:ext uri="{BB962C8B-B14F-4D97-AF65-F5344CB8AC3E}">
        <p14:creationId xmlns:p14="http://schemas.microsoft.com/office/powerpoint/2010/main" val="4274068855"/>
      </p:ext>
    </p:extLst>
  </p:cSld>
  <p:clrMapOvr>
    <a:masterClrMapping/>
  </p:clrMapOvr>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and image montage 3">
    <p:spTree>
      <p:nvGrpSpPr>
        <p:cNvPr id="1" name=""/>
        <p:cNvGrpSpPr/>
        <p:nvPr/>
      </p:nvGrpSpPr>
      <p:grpSpPr>
        <a:xfrm>
          <a:off x="0" y="0"/>
          <a:ext cx="0" cy="0"/>
          <a:chOff x="0" y="0"/>
          <a:chExt cx="0" cy="0"/>
        </a:xfrm>
      </p:grpSpPr>
      <p:sp>
        <p:nvSpPr>
          <p:cNvPr id="15" name="Rectangle 14"/>
          <p:cNvSpPr/>
          <p:nvPr userDrawn="1"/>
        </p:nvSpPr>
        <p:spPr>
          <a:xfrm>
            <a:off x="88896" y="1077960"/>
            <a:ext cx="2934260" cy="19614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Rectangle 12"/>
          <p:cNvSpPr/>
          <p:nvPr userDrawn="1"/>
        </p:nvSpPr>
        <p:spPr>
          <a:xfrm>
            <a:off x="3112053" y="1077960"/>
            <a:ext cx="2925904" cy="19614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Picture Placeholder 3"/>
          <p:cNvSpPr>
            <a:spLocks noGrp="1"/>
          </p:cNvSpPr>
          <p:nvPr>
            <p:ph type="pic" sz="quarter" idx="10" hasCustomPrompt="1"/>
          </p:nvPr>
        </p:nvSpPr>
        <p:spPr>
          <a:xfrm>
            <a:off x="88896" y="3091748"/>
            <a:ext cx="2928780" cy="1979404"/>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0" name="Picture Placeholder 3"/>
          <p:cNvSpPr>
            <a:spLocks noGrp="1"/>
          </p:cNvSpPr>
          <p:nvPr>
            <p:ph type="pic" sz="quarter" idx="16" hasCustomPrompt="1"/>
          </p:nvPr>
        </p:nvSpPr>
        <p:spPr>
          <a:xfrm>
            <a:off x="3112055" y="3097977"/>
            <a:ext cx="2925903" cy="1973174"/>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20" name="Rectangle 19"/>
          <p:cNvSpPr/>
          <p:nvPr userDrawn="1"/>
        </p:nvSpPr>
        <p:spPr>
          <a:xfrm>
            <a:off x="6126855" y="3097977"/>
            <a:ext cx="2932705" cy="19731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Rectangle 10"/>
          <p:cNvSpPr/>
          <p:nvPr userDrawn="1"/>
        </p:nvSpPr>
        <p:spPr>
          <a:xfrm>
            <a:off x="88899" y="66676"/>
            <a:ext cx="8970663" cy="94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2" name="Picture Placeholder 3"/>
          <p:cNvSpPr>
            <a:spLocks noGrp="1"/>
          </p:cNvSpPr>
          <p:nvPr>
            <p:ph type="pic" sz="quarter" idx="11" hasCustomPrompt="1"/>
          </p:nvPr>
        </p:nvSpPr>
        <p:spPr>
          <a:xfrm>
            <a:off x="6126855" y="1077958"/>
            <a:ext cx="2932705" cy="1961402"/>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7"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18" name="Text Placeholder 4"/>
          <p:cNvSpPr>
            <a:spLocks noGrp="1"/>
          </p:cNvSpPr>
          <p:nvPr>
            <p:ph type="body" sz="quarter" idx="13" hasCustomPrompt="1"/>
          </p:nvPr>
        </p:nvSpPr>
        <p:spPr>
          <a:xfrm>
            <a:off x="336606" y="1323976"/>
            <a:ext cx="2356588" cy="148675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23" name="Text Placeholder 4"/>
          <p:cNvSpPr>
            <a:spLocks noGrp="1"/>
          </p:cNvSpPr>
          <p:nvPr>
            <p:ph type="body" sz="quarter" idx="15" hasCustomPrompt="1"/>
          </p:nvPr>
        </p:nvSpPr>
        <p:spPr>
          <a:xfrm>
            <a:off x="6407534" y="3364707"/>
            <a:ext cx="2386012" cy="1466867"/>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24" name="Text Placeholder 4"/>
          <p:cNvSpPr>
            <a:spLocks noGrp="1"/>
          </p:cNvSpPr>
          <p:nvPr>
            <p:ph type="body" sz="quarter" idx="17" hasCustomPrompt="1"/>
          </p:nvPr>
        </p:nvSpPr>
        <p:spPr>
          <a:xfrm>
            <a:off x="3339663" y="1323976"/>
            <a:ext cx="2356588" cy="148675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Tree>
    <p:extLst>
      <p:ext uri="{BB962C8B-B14F-4D97-AF65-F5344CB8AC3E}">
        <p14:creationId xmlns:p14="http://schemas.microsoft.com/office/powerpoint/2010/main" val="3195484430"/>
      </p:ext>
    </p:extLst>
  </p:cSld>
  <p:clrMapOvr>
    <a:masterClrMapping/>
  </p:clrMapOvr>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ustomise montage">
    <p:spTree>
      <p:nvGrpSpPr>
        <p:cNvPr id="1" name=""/>
        <p:cNvGrpSpPr/>
        <p:nvPr/>
      </p:nvGrpSpPr>
      <p:grpSpPr>
        <a:xfrm>
          <a:off x="0" y="0"/>
          <a:ext cx="0" cy="0"/>
          <a:chOff x="0" y="0"/>
          <a:chExt cx="0" cy="0"/>
        </a:xfrm>
      </p:grpSpPr>
      <p:sp>
        <p:nvSpPr>
          <p:cNvPr id="18" name="Picture Placeholder 3"/>
          <p:cNvSpPr>
            <a:spLocks noGrp="1"/>
          </p:cNvSpPr>
          <p:nvPr>
            <p:ph type="pic" sz="quarter" idx="11" hasCustomPrompt="1"/>
          </p:nvPr>
        </p:nvSpPr>
        <p:spPr>
          <a:xfrm>
            <a:off x="88899" y="1077958"/>
            <a:ext cx="2930957" cy="1957376"/>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3" name="Picture Placeholder 3"/>
          <p:cNvSpPr>
            <a:spLocks noGrp="1"/>
          </p:cNvSpPr>
          <p:nvPr>
            <p:ph type="pic" sz="quarter" idx="16" hasCustomPrompt="1"/>
          </p:nvPr>
        </p:nvSpPr>
        <p:spPr>
          <a:xfrm>
            <a:off x="3108748" y="3103638"/>
            <a:ext cx="2930958" cy="1967512"/>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6" name="Picture Placeholder 3"/>
          <p:cNvSpPr>
            <a:spLocks noGrp="1"/>
          </p:cNvSpPr>
          <p:nvPr>
            <p:ph type="pic" sz="quarter" idx="17" hasCustomPrompt="1"/>
          </p:nvPr>
        </p:nvSpPr>
        <p:spPr>
          <a:xfrm>
            <a:off x="6128605" y="3102005"/>
            <a:ext cx="2926501" cy="1969146"/>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7" name="Picture Placeholder 3"/>
          <p:cNvSpPr>
            <a:spLocks noGrp="1"/>
          </p:cNvSpPr>
          <p:nvPr>
            <p:ph type="pic" sz="quarter" idx="18" hasCustomPrompt="1"/>
          </p:nvPr>
        </p:nvSpPr>
        <p:spPr>
          <a:xfrm>
            <a:off x="3108750" y="1077958"/>
            <a:ext cx="2930956" cy="1957375"/>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9" name="Picture Placeholder 3"/>
          <p:cNvSpPr>
            <a:spLocks noGrp="1"/>
          </p:cNvSpPr>
          <p:nvPr>
            <p:ph type="pic" sz="quarter" idx="19" hasCustomPrompt="1"/>
          </p:nvPr>
        </p:nvSpPr>
        <p:spPr>
          <a:xfrm>
            <a:off x="6128602" y="1077958"/>
            <a:ext cx="2926502" cy="1957375"/>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22" name="Picture Placeholder 3"/>
          <p:cNvSpPr>
            <a:spLocks noGrp="1"/>
          </p:cNvSpPr>
          <p:nvPr>
            <p:ph type="pic" sz="quarter" idx="20" hasCustomPrompt="1"/>
          </p:nvPr>
        </p:nvSpPr>
        <p:spPr>
          <a:xfrm>
            <a:off x="88900" y="3103642"/>
            <a:ext cx="2930955" cy="1971659"/>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1" name="Rectangle 10"/>
          <p:cNvSpPr/>
          <p:nvPr userDrawn="1"/>
        </p:nvSpPr>
        <p:spPr>
          <a:xfrm>
            <a:off x="88899" y="66676"/>
            <a:ext cx="8966207" cy="94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Text Placeholder 4"/>
          <p:cNvSpPr>
            <a:spLocks noGrp="1"/>
          </p:cNvSpPr>
          <p:nvPr>
            <p:ph type="body" sz="quarter" idx="15" hasCustomPrompt="1"/>
          </p:nvPr>
        </p:nvSpPr>
        <p:spPr>
          <a:xfrm>
            <a:off x="366204" y="3355183"/>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3" name="Text Placeholder 4"/>
          <p:cNvSpPr>
            <a:spLocks noGrp="1"/>
          </p:cNvSpPr>
          <p:nvPr>
            <p:ph type="body" sz="quarter" idx="21" hasCustomPrompt="1"/>
          </p:nvPr>
        </p:nvSpPr>
        <p:spPr>
          <a:xfrm>
            <a:off x="366204" y="1322051"/>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4" name="Text Placeholder 4"/>
          <p:cNvSpPr>
            <a:spLocks noGrp="1"/>
          </p:cNvSpPr>
          <p:nvPr>
            <p:ph type="body" sz="quarter" idx="22" hasCustomPrompt="1"/>
          </p:nvPr>
        </p:nvSpPr>
        <p:spPr>
          <a:xfrm>
            <a:off x="3377748" y="3355183"/>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5" name="Text Placeholder 4"/>
          <p:cNvSpPr>
            <a:spLocks noGrp="1"/>
          </p:cNvSpPr>
          <p:nvPr>
            <p:ph type="body" sz="quarter" idx="23" hasCustomPrompt="1"/>
          </p:nvPr>
        </p:nvSpPr>
        <p:spPr>
          <a:xfrm>
            <a:off x="3377748" y="1322051"/>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6" name="Text Placeholder 4"/>
          <p:cNvSpPr>
            <a:spLocks noGrp="1"/>
          </p:cNvSpPr>
          <p:nvPr>
            <p:ph type="body" sz="quarter" idx="24" hasCustomPrompt="1"/>
          </p:nvPr>
        </p:nvSpPr>
        <p:spPr>
          <a:xfrm>
            <a:off x="6406698" y="3355183"/>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7" name="Text Placeholder 4"/>
          <p:cNvSpPr>
            <a:spLocks noGrp="1"/>
          </p:cNvSpPr>
          <p:nvPr>
            <p:ph type="body" sz="quarter" idx="25" hasCustomPrompt="1"/>
          </p:nvPr>
        </p:nvSpPr>
        <p:spPr>
          <a:xfrm>
            <a:off x="6406698" y="1322051"/>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0"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Tree>
    <p:extLst>
      <p:ext uri="{BB962C8B-B14F-4D97-AF65-F5344CB8AC3E}">
        <p14:creationId xmlns:p14="http://schemas.microsoft.com/office/powerpoint/2010/main" val="3987844000"/>
      </p:ext>
    </p:extLst>
  </p:cSld>
  <p:clrMapOvr>
    <a:masterClrMapping/>
  </p:clrMapOvr>
  <p:timing>
    <p:tnLst>
      <p:par>
        <p:cTn xmlns:p14="http://schemas.microsoft.com/office/powerpoint/2010/mai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9" name="Rectangle 28"/>
          <p:cNvSpPr/>
          <p:nvPr userDrawn="1"/>
        </p:nvSpPr>
        <p:spPr>
          <a:xfrm>
            <a:off x="88898" y="66676"/>
            <a:ext cx="8966204" cy="942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4621155" y="1328740"/>
            <a:ext cx="4022102" cy="2797262"/>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6" name="Text Placeholder 4"/>
          <p:cNvSpPr>
            <a:spLocks noGrp="1"/>
          </p:cNvSpPr>
          <p:nvPr>
            <p:ph type="body" sz="quarter" idx="16"/>
          </p:nvPr>
        </p:nvSpPr>
        <p:spPr>
          <a:xfrm>
            <a:off x="50074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21"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202537713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57">
          <p15:clr>
            <a:srgbClr val="FBAE40"/>
          </p15:clr>
        </p15:guide>
        <p15:guide id="3" pos="2903">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hoto wide">
    <p:spTree>
      <p:nvGrpSpPr>
        <p:cNvPr id="1" name=""/>
        <p:cNvGrpSpPr/>
        <p:nvPr/>
      </p:nvGrpSpPr>
      <p:grpSpPr>
        <a:xfrm>
          <a:off x="0" y="0"/>
          <a:ext cx="0" cy="0"/>
          <a:chOff x="0" y="0"/>
          <a:chExt cx="0" cy="0"/>
        </a:xfrm>
      </p:grpSpPr>
      <p:sp>
        <p:nvSpPr>
          <p:cNvPr id="22" name="Rectangle 21"/>
          <p:cNvSpPr/>
          <p:nvPr userDrawn="1"/>
        </p:nvSpPr>
        <p:spPr>
          <a:xfrm>
            <a:off x="88898" y="66676"/>
            <a:ext cx="8966204" cy="942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Picture Placeholder 3"/>
          <p:cNvSpPr>
            <a:spLocks noGrp="1"/>
          </p:cNvSpPr>
          <p:nvPr>
            <p:ph type="pic" sz="quarter" idx="17"/>
          </p:nvPr>
        </p:nvSpPr>
        <p:spPr>
          <a:xfrm>
            <a:off x="498339" y="1328738"/>
            <a:ext cx="8144921" cy="279726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20"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470512596"/>
      </p:ext>
    </p:extLst>
  </p:cSld>
  <p:clrMapOvr>
    <a:masterClrMapping/>
  </p:clrMapOvr>
  <p:timing>
    <p:tnLst>
      <p:par>
        <p:cTn xmlns:p14="http://schemas.microsoft.com/office/powerpoint/2010/mai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Photo">
    <p:spTree>
      <p:nvGrpSpPr>
        <p:cNvPr id="1" name=""/>
        <p:cNvGrpSpPr/>
        <p:nvPr/>
      </p:nvGrpSpPr>
      <p:grpSpPr>
        <a:xfrm>
          <a:off x="0" y="0"/>
          <a:ext cx="0" cy="0"/>
          <a:chOff x="0" y="0"/>
          <a:chExt cx="0" cy="0"/>
        </a:xfrm>
      </p:grpSpPr>
      <p:sp>
        <p:nvSpPr>
          <p:cNvPr id="22" name="Rectangle 21"/>
          <p:cNvSpPr/>
          <p:nvPr userDrawn="1"/>
        </p:nvSpPr>
        <p:spPr>
          <a:xfrm>
            <a:off x="88898" y="66676"/>
            <a:ext cx="8966204" cy="942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4621155" y="1328738"/>
            <a:ext cx="4022102" cy="279726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9" name="Picture Placeholder 3"/>
          <p:cNvSpPr>
            <a:spLocks noGrp="1"/>
          </p:cNvSpPr>
          <p:nvPr>
            <p:ph type="pic" sz="quarter" idx="17"/>
          </p:nvPr>
        </p:nvSpPr>
        <p:spPr>
          <a:xfrm>
            <a:off x="498336" y="1328738"/>
            <a:ext cx="4022102" cy="279726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20"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207689457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UoS library">
    <p:spTree>
      <p:nvGrpSpPr>
        <p:cNvPr id="1" name=""/>
        <p:cNvGrpSpPr/>
        <p:nvPr/>
      </p:nvGrpSpPr>
      <p:grpSpPr>
        <a:xfrm>
          <a:off x="0" y="0"/>
          <a:ext cx="0" cy="0"/>
          <a:chOff x="0" y="0"/>
          <a:chExt cx="0" cy="0"/>
        </a:xfrm>
      </p:grpSpPr>
      <p:pic>
        <p:nvPicPr>
          <p:cNvPr id="29" name="Picture 28"/>
          <p:cNvPicPr>
            <a:picLocks noChangeAspect="1"/>
          </p:cNvPicPr>
          <p:nvPr userDrawn="1"/>
        </p:nvPicPr>
        <p:blipFill rotWithShape="1">
          <a:blip r:embed="rId2">
            <a:extLst>
              <a:ext uri="{28A0092B-C50C-407E-A947-70E740481C1C}">
                <a14:useLocalDpi xmlns:a14="http://schemas.microsoft.com/office/drawing/2010/main" val="0"/>
              </a:ext>
            </a:extLst>
          </a:blip>
          <a:srcRect l="15378" r="8995"/>
          <a:stretch/>
        </p:blipFill>
        <p:spPr>
          <a:xfrm>
            <a:off x="19050" y="28635"/>
            <a:ext cx="9124950" cy="5090256"/>
          </a:xfrm>
          <a:prstGeom prst="rect">
            <a:avLst/>
          </a:prstGeom>
        </p:spPr>
      </p:pic>
      <p:grpSp>
        <p:nvGrpSpPr>
          <p:cNvPr id="22" name="Group 21"/>
          <p:cNvGrpSpPr/>
          <p:nvPr userDrawn="1"/>
        </p:nvGrpSpPr>
        <p:grpSpPr>
          <a:xfrm>
            <a:off x="-7145" y="-63501"/>
            <a:ext cx="9236869" cy="5274527"/>
            <a:chOff x="-9526" y="-84667"/>
            <a:chExt cx="12315824" cy="7032702"/>
          </a:xfrm>
        </p:grpSpPr>
        <p:sp>
          <p:nvSpPr>
            <p:cNvPr id="23" name="Rectangle 22"/>
            <p:cNvSpPr/>
            <p:nvPr/>
          </p:nvSpPr>
          <p:spPr>
            <a:xfrm>
              <a:off x="-9526" y="-84667"/>
              <a:ext cx="12192000" cy="1735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4" name="Rectangle 23"/>
            <p:cNvSpPr/>
            <p:nvPr/>
          </p:nvSpPr>
          <p:spPr>
            <a:xfrm>
              <a:off x="9525" y="6769077"/>
              <a:ext cx="12192000" cy="1789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5" name="Rectangle 24"/>
            <p:cNvSpPr/>
            <p:nvPr/>
          </p:nvSpPr>
          <p:spPr>
            <a:xfrm rot="5400000">
              <a:off x="-3380268" y="3359199"/>
              <a:ext cx="6869544" cy="1280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6" name="Rectangle 25"/>
            <p:cNvSpPr/>
            <p:nvPr/>
          </p:nvSpPr>
          <p:spPr>
            <a:xfrm rot="5400000">
              <a:off x="8754571" y="3306274"/>
              <a:ext cx="6870621" cy="2328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gr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5280" y="4024957"/>
            <a:ext cx="1072823" cy="707191"/>
          </a:xfrm>
          <a:prstGeom prst="rect">
            <a:avLst/>
          </a:prstGeom>
        </p:spPr>
      </p:pic>
      <p:sp>
        <p:nvSpPr>
          <p:cNvPr id="30" name="Subtitle 2"/>
          <p:cNvSpPr>
            <a:spLocks noGrp="1"/>
          </p:cNvSpPr>
          <p:nvPr>
            <p:ph type="subTitle" idx="1" hasCustomPrompt="1"/>
          </p:nvPr>
        </p:nvSpPr>
        <p:spPr>
          <a:xfrm>
            <a:off x="1143000" y="2691625"/>
            <a:ext cx="6858000" cy="236339"/>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31" name="Title 1"/>
          <p:cNvSpPr>
            <a:spLocks noGrp="1"/>
          </p:cNvSpPr>
          <p:nvPr>
            <p:ph type="ctrTitle" hasCustomPrompt="1"/>
          </p:nvPr>
        </p:nvSpPr>
        <p:spPr>
          <a:xfrm>
            <a:off x="1143002" y="757238"/>
            <a:ext cx="6858001" cy="1814513"/>
          </a:xfrm>
          <a:prstGeom prst="rect">
            <a:avLst/>
          </a:prstGeom>
        </p:spPr>
        <p:txBody>
          <a:bodyPr anchor="b">
            <a:normAutofit/>
          </a:bodyPr>
          <a:lstStyle>
            <a:lvl1pPr algn="ctr">
              <a:defRPr sz="6000" baseline="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2604281193"/>
      </p:ext>
    </p:extLst>
  </p:cSld>
  <p:clrMapOvr>
    <a:masterClrMapping/>
  </p:clrMapOvr>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25" name="Rectangle 24"/>
          <p:cNvSpPr/>
          <p:nvPr userDrawn="1"/>
        </p:nvSpPr>
        <p:spPr>
          <a:xfrm>
            <a:off x="88898" y="66676"/>
            <a:ext cx="8966204" cy="942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Text Placeholder 4"/>
          <p:cNvSpPr>
            <a:spLocks noGrp="1"/>
          </p:cNvSpPr>
          <p:nvPr>
            <p:ph type="body" sz="quarter" idx="16"/>
          </p:nvPr>
        </p:nvSpPr>
        <p:spPr>
          <a:xfrm>
            <a:off x="50074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21"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5" name="Content Placeholder 4"/>
          <p:cNvSpPr>
            <a:spLocks noGrp="1"/>
          </p:cNvSpPr>
          <p:nvPr>
            <p:ph sz="quarter" idx="17" hasCustomPrompt="1"/>
          </p:nvPr>
        </p:nvSpPr>
        <p:spPr>
          <a:xfrm>
            <a:off x="4625579" y="1328119"/>
            <a:ext cx="3996928" cy="2809304"/>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US" dirty="0" smtClean="0"/>
              <a:t>Click to insert content</a:t>
            </a:r>
            <a:endParaRPr lang="en-GB"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1879177888"/>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475">
          <p15:clr>
            <a:srgbClr val="FBAE40"/>
          </p15:clr>
        </p15:guide>
        <p15:guide id="2" pos="2914">
          <p15:clr>
            <a:srgbClr val="FBAE40"/>
          </p15:clr>
        </p15:guide>
        <p15:guide id="3" pos="5432">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21" name="Rectangle 20"/>
          <p:cNvSpPr/>
          <p:nvPr userDrawn="1"/>
        </p:nvSpPr>
        <p:spPr>
          <a:xfrm>
            <a:off x="88898" y="66676"/>
            <a:ext cx="8966204" cy="942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Text Placeholder 4"/>
          <p:cNvSpPr>
            <a:spLocks noGrp="1"/>
          </p:cNvSpPr>
          <p:nvPr>
            <p:ph type="body" sz="quarter" idx="16"/>
          </p:nvPr>
        </p:nvSpPr>
        <p:spPr>
          <a:xfrm>
            <a:off x="50074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19"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629899759"/>
      </p:ext>
    </p:extLst>
  </p:cSld>
  <p:clrMapOvr>
    <a:masterClrMapping/>
  </p:clrMapOvr>
  <p:timing>
    <p:tnLst>
      <p:par>
        <p:cTn xmlns:p14="http://schemas.microsoft.com/office/powerpoint/2010/mai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 Textbox">
    <p:spTree>
      <p:nvGrpSpPr>
        <p:cNvPr id="1" name=""/>
        <p:cNvGrpSpPr/>
        <p:nvPr/>
      </p:nvGrpSpPr>
      <p:grpSpPr>
        <a:xfrm>
          <a:off x="0" y="0"/>
          <a:ext cx="0" cy="0"/>
          <a:chOff x="0" y="0"/>
          <a:chExt cx="0" cy="0"/>
        </a:xfrm>
      </p:grpSpPr>
      <p:sp>
        <p:nvSpPr>
          <p:cNvPr id="24" name="Rectangle 23"/>
          <p:cNvSpPr/>
          <p:nvPr userDrawn="1"/>
        </p:nvSpPr>
        <p:spPr>
          <a:xfrm>
            <a:off x="88898" y="66676"/>
            <a:ext cx="8966204" cy="942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Text Placeholder 4"/>
          <p:cNvSpPr>
            <a:spLocks noGrp="1"/>
          </p:cNvSpPr>
          <p:nvPr>
            <p:ph type="body" sz="quarter" idx="16"/>
          </p:nvPr>
        </p:nvSpPr>
        <p:spPr>
          <a:xfrm>
            <a:off x="50074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21" name="Text Placeholder 4"/>
          <p:cNvSpPr>
            <a:spLocks noGrp="1"/>
          </p:cNvSpPr>
          <p:nvPr>
            <p:ph type="body" sz="quarter" idx="18"/>
          </p:nvPr>
        </p:nvSpPr>
        <p:spPr>
          <a:xfrm>
            <a:off x="462115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22"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864052185"/>
      </p:ext>
    </p:extLst>
  </p:cSld>
  <p:clrMapOvr>
    <a:masterClrMapping/>
  </p:clrMapOvr>
  <p:timing>
    <p:tnLst>
      <p:par>
        <p:cTn xmlns:p14="http://schemas.microsoft.com/office/powerpoint/2010/mai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3 column">
    <p:spTree>
      <p:nvGrpSpPr>
        <p:cNvPr id="1" name=""/>
        <p:cNvGrpSpPr/>
        <p:nvPr/>
      </p:nvGrpSpPr>
      <p:grpSpPr>
        <a:xfrm>
          <a:off x="0" y="0"/>
          <a:ext cx="0" cy="0"/>
          <a:chOff x="0" y="0"/>
          <a:chExt cx="0" cy="0"/>
        </a:xfrm>
      </p:grpSpPr>
      <p:sp>
        <p:nvSpPr>
          <p:cNvPr id="20" name="Rectangle 19"/>
          <p:cNvSpPr/>
          <p:nvPr userDrawn="1"/>
        </p:nvSpPr>
        <p:spPr>
          <a:xfrm>
            <a:off x="88898" y="66676"/>
            <a:ext cx="8966204" cy="942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Text Placeholder 4"/>
          <p:cNvSpPr>
            <a:spLocks noGrp="1"/>
          </p:cNvSpPr>
          <p:nvPr>
            <p:ph type="body" sz="quarter" idx="17"/>
          </p:nvPr>
        </p:nvSpPr>
        <p:spPr>
          <a:xfrm>
            <a:off x="500743" y="1328739"/>
            <a:ext cx="8142514" cy="2805113"/>
          </a:xfrm>
          <a:prstGeom prst="rect">
            <a:avLst/>
          </a:prstGeom>
        </p:spPr>
        <p:txBody>
          <a:bodyPr wrap="square" numCol="3"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17"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1562900048"/>
      </p:ext>
    </p:extLst>
  </p:cSld>
  <p:clrMapOvr>
    <a:masterClrMapping/>
  </p:clrMapOvr>
  <p:timing>
    <p:tnLst>
      <p:par>
        <p:cTn xmlns:p14="http://schemas.microsoft.com/office/powerpoint/2010/mai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box wide">
    <p:spTree>
      <p:nvGrpSpPr>
        <p:cNvPr id="1" name=""/>
        <p:cNvGrpSpPr/>
        <p:nvPr/>
      </p:nvGrpSpPr>
      <p:grpSpPr>
        <a:xfrm>
          <a:off x="0" y="0"/>
          <a:ext cx="0" cy="0"/>
          <a:chOff x="0" y="0"/>
          <a:chExt cx="0" cy="0"/>
        </a:xfrm>
      </p:grpSpPr>
      <p:sp>
        <p:nvSpPr>
          <p:cNvPr id="20" name="Rectangle 19"/>
          <p:cNvSpPr/>
          <p:nvPr userDrawn="1"/>
        </p:nvSpPr>
        <p:spPr>
          <a:xfrm>
            <a:off x="88898" y="66676"/>
            <a:ext cx="8966204" cy="942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Text Placeholder 4"/>
          <p:cNvSpPr>
            <a:spLocks noGrp="1"/>
          </p:cNvSpPr>
          <p:nvPr>
            <p:ph type="body" sz="quarter" idx="17"/>
          </p:nvPr>
        </p:nvSpPr>
        <p:spPr>
          <a:xfrm>
            <a:off x="500743" y="1328739"/>
            <a:ext cx="8142514" cy="2805113"/>
          </a:xfrm>
          <a:prstGeom prst="rect">
            <a:avLst/>
          </a:prstGeom>
        </p:spPr>
        <p:txBody>
          <a:bodyPr wrap="square" numCol="1"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17"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4256610081"/>
      </p:ext>
    </p:extLst>
  </p:cSld>
  <p:clrMapOvr>
    <a:masterClrMapping/>
  </p:clrMapOvr>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9" name="Rectangle 18"/>
          <p:cNvSpPr/>
          <p:nvPr userDrawn="1"/>
        </p:nvSpPr>
        <p:spPr>
          <a:xfrm>
            <a:off x="88898" y="66676"/>
            <a:ext cx="8966204" cy="942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1212131906"/>
      </p:ext>
    </p:extLst>
  </p:cSld>
  <p:clrMapOvr>
    <a:masterClrMapping/>
  </p:clrMapOvr>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 no titl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3333035025"/>
      </p:ext>
    </p:extLst>
  </p:cSld>
  <p:clrMapOvr>
    <a:masterClrMapping/>
  </p:clrMapOvr>
  <p:timing>
    <p:tnLst>
      <p:par>
        <p:cTn xmlns:p14="http://schemas.microsoft.com/office/powerpoint/2010/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tatement and photo block">
    <p:spTree>
      <p:nvGrpSpPr>
        <p:cNvPr id="1" name=""/>
        <p:cNvGrpSpPr/>
        <p:nvPr/>
      </p:nvGrpSpPr>
      <p:grpSpPr>
        <a:xfrm>
          <a:off x="0" y="0"/>
          <a:ext cx="0" cy="0"/>
          <a:chOff x="0" y="0"/>
          <a:chExt cx="0" cy="0"/>
        </a:xfrm>
      </p:grpSpPr>
      <p:sp>
        <p:nvSpPr>
          <p:cNvPr id="19" name="Rectangle 18"/>
          <p:cNvSpPr/>
          <p:nvPr userDrawn="1"/>
        </p:nvSpPr>
        <p:spPr>
          <a:xfrm>
            <a:off x="88898" y="66676"/>
            <a:ext cx="8966204" cy="942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p:cNvSpPr/>
          <p:nvPr userDrawn="1"/>
        </p:nvSpPr>
        <p:spPr>
          <a:xfrm>
            <a:off x="88898" y="1077208"/>
            <a:ext cx="4442208" cy="39939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592543" y="3689233"/>
            <a:ext cx="3524250" cy="346280"/>
          </a:xfrm>
          <a:prstGeom prst="rect">
            <a:avLst/>
          </a:prstGeom>
        </p:spPr>
        <p:txBody>
          <a:bodyPr anchor="ctr"/>
          <a:lstStyle>
            <a:lvl1pPr marL="0" indent="0" algn="ctr">
              <a:buNone/>
              <a:defRPr sz="9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6" name="Picture Placeholder 3"/>
          <p:cNvSpPr>
            <a:spLocks noGrp="1"/>
          </p:cNvSpPr>
          <p:nvPr>
            <p:ph type="pic" sz="quarter" idx="10"/>
          </p:nvPr>
        </p:nvSpPr>
        <p:spPr>
          <a:xfrm>
            <a:off x="4620435" y="1077208"/>
            <a:ext cx="4434668" cy="399394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0" name="Title 1"/>
          <p:cNvSpPr>
            <a:spLocks noGrp="1"/>
          </p:cNvSpPr>
          <p:nvPr>
            <p:ph type="ctrTitle" hasCustomPrompt="1"/>
          </p:nvPr>
        </p:nvSpPr>
        <p:spPr>
          <a:xfrm>
            <a:off x="585399" y="1628776"/>
            <a:ext cx="3524250" cy="1963826"/>
          </a:xfrm>
          <a:prstGeom prst="rect">
            <a:avLst/>
          </a:prstGeom>
        </p:spPr>
        <p:txBody>
          <a:bodyPr anchor="ctr">
            <a:normAutofit/>
          </a:bodyPr>
          <a:lstStyle>
            <a:lvl1pPr algn="ctr">
              <a:defRPr sz="4800">
                <a:solidFill>
                  <a:schemeClr val="bg1"/>
                </a:solidFill>
              </a:defRPr>
            </a:lvl1pPr>
          </a:lstStyle>
          <a:p>
            <a:r>
              <a:rPr lang="en-US" dirty="0" smtClean="0"/>
              <a:t>Statement/</a:t>
            </a:r>
            <a:br>
              <a:rPr lang="en-US" dirty="0" smtClean="0"/>
            </a:br>
            <a:r>
              <a:rPr lang="en-US" dirty="0" smtClean="0"/>
              <a:t>quote</a:t>
            </a:r>
            <a:endParaRPr lang="en-GB" dirty="0"/>
          </a:p>
        </p:txBody>
      </p:sp>
      <p:sp>
        <p:nvSpPr>
          <p:cNvPr id="12"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1820" y="4329885"/>
            <a:ext cx="845701" cy="557476"/>
          </a:xfrm>
          <a:prstGeom prst="rect">
            <a:avLst/>
          </a:prstGeom>
        </p:spPr>
      </p:pic>
    </p:spTree>
    <p:extLst>
      <p:ext uri="{BB962C8B-B14F-4D97-AF65-F5344CB8AC3E}">
        <p14:creationId xmlns:p14="http://schemas.microsoft.com/office/powerpoint/2010/main" val="1568217452"/>
      </p:ext>
    </p:extLst>
  </p:cSld>
  <p:clrMapOvr>
    <a:masterClrMapping/>
  </p:clrMapOvr>
  <p:timing>
    <p:tnLst>
      <p:par>
        <p:cTn xmlns:p14="http://schemas.microsoft.com/office/powerpoint/2010/mai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tatement and content block">
    <p:spTree>
      <p:nvGrpSpPr>
        <p:cNvPr id="1" name=""/>
        <p:cNvGrpSpPr/>
        <p:nvPr/>
      </p:nvGrpSpPr>
      <p:grpSpPr>
        <a:xfrm>
          <a:off x="0" y="0"/>
          <a:ext cx="0" cy="0"/>
          <a:chOff x="0" y="0"/>
          <a:chExt cx="0" cy="0"/>
        </a:xfrm>
      </p:grpSpPr>
      <p:sp>
        <p:nvSpPr>
          <p:cNvPr id="18" name="Rectangle 17"/>
          <p:cNvSpPr/>
          <p:nvPr userDrawn="1"/>
        </p:nvSpPr>
        <p:spPr>
          <a:xfrm>
            <a:off x="88898" y="66676"/>
            <a:ext cx="8966204" cy="942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p:cNvSpPr/>
          <p:nvPr userDrawn="1"/>
        </p:nvSpPr>
        <p:spPr>
          <a:xfrm>
            <a:off x="88898" y="1077208"/>
            <a:ext cx="4442210" cy="39939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Rectangle 22"/>
          <p:cNvSpPr/>
          <p:nvPr userDrawn="1"/>
        </p:nvSpPr>
        <p:spPr>
          <a:xfrm rot="5400000">
            <a:off x="2517769" y="3030132"/>
            <a:ext cx="4100908" cy="599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592543" y="3689233"/>
            <a:ext cx="3524250" cy="346280"/>
          </a:xfrm>
          <a:prstGeom prst="rect">
            <a:avLst/>
          </a:prstGeom>
        </p:spPr>
        <p:txBody>
          <a:bodyPr anchor="ctr"/>
          <a:lstStyle>
            <a:lvl1pPr marL="0" indent="0" algn="ctr">
              <a:buNone/>
              <a:defRPr sz="9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0" name="Title 1"/>
          <p:cNvSpPr>
            <a:spLocks noGrp="1"/>
          </p:cNvSpPr>
          <p:nvPr>
            <p:ph type="ctrTitle" hasCustomPrompt="1"/>
          </p:nvPr>
        </p:nvSpPr>
        <p:spPr>
          <a:xfrm>
            <a:off x="585399" y="1628776"/>
            <a:ext cx="3524250" cy="1963826"/>
          </a:xfrm>
          <a:prstGeom prst="rect">
            <a:avLst/>
          </a:prstGeom>
        </p:spPr>
        <p:txBody>
          <a:bodyPr anchor="ctr">
            <a:normAutofit/>
          </a:bodyPr>
          <a:lstStyle>
            <a:lvl1pPr algn="ctr">
              <a:defRPr sz="4800">
                <a:solidFill>
                  <a:schemeClr val="bg1"/>
                </a:solidFill>
              </a:defRPr>
            </a:lvl1pPr>
          </a:lstStyle>
          <a:p>
            <a:r>
              <a:rPr lang="en-US" dirty="0" smtClean="0"/>
              <a:t>Statement/</a:t>
            </a:r>
            <a:br>
              <a:rPr lang="en-US" dirty="0" smtClean="0"/>
            </a:br>
            <a:r>
              <a:rPr lang="en-US" dirty="0" smtClean="0"/>
              <a:t>quote</a:t>
            </a:r>
            <a:endParaRPr lang="en-GB" dirty="0"/>
          </a:p>
        </p:txBody>
      </p:sp>
      <p:sp>
        <p:nvSpPr>
          <p:cNvPr id="12"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13" name="Content Placeholder 2"/>
          <p:cNvSpPr>
            <a:spLocks noGrp="1"/>
          </p:cNvSpPr>
          <p:nvPr>
            <p:ph sz="quarter" idx="18" hasCustomPrompt="1"/>
          </p:nvPr>
        </p:nvSpPr>
        <p:spPr>
          <a:xfrm>
            <a:off x="4620434" y="1077207"/>
            <a:ext cx="4434668" cy="3993666"/>
          </a:xfrm>
          <a:prstGeom prst="rect">
            <a:avLst/>
          </a:prstGeom>
        </p:spPr>
        <p:txBody>
          <a:bodyPr tIns="3168000"/>
          <a:lstStyle>
            <a:lvl1pPr marL="0" indent="0" algn="ctr">
              <a:buNone/>
              <a:defRPr sz="1500">
                <a:solidFill>
                  <a:schemeClr val="bg2"/>
                </a:solidFill>
              </a:defRPr>
            </a:lvl1pPr>
          </a:lstStyle>
          <a:p>
            <a:pPr lvl="0"/>
            <a:r>
              <a:rPr lang="en-US" dirty="0" smtClean="0"/>
              <a:t>Click to insert content</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1820" y="4329885"/>
            <a:ext cx="845701" cy="557476"/>
          </a:xfrm>
          <a:prstGeom prst="rect">
            <a:avLst/>
          </a:prstGeom>
        </p:spPr>
      </p:pic>
    </p:spTree>
    <p:extLst>
      <p:ext uri="{BB962C8B-B14F-4D97-AF65-F5344CB8AC3E}">
        <p14:creationId xmlns:p14="http://schemas.microsoft.com/office/powerpoint/2010/main" val="987741648"/>
      </p:ext>
    </p:extLst>
  </p:cSld>
  <p:clrMapOvr>
    <a:masterClrMapping/>
  </p:clrMapOvr>
  <p:timing>
    <p:tnLst>
      <p:par>
        <p:cTn xmlns:p14="http://schemas.microsoft.com/office/powerpoint/2010/mai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 and photo block">
    <p:spTree>
      <p:nvGrpSpPr>
        <p:cNvPr id="1" name=""/>
        <p:cNvGrpSpPr/>
        <p:nvPr/>
      </p:nvGrpSpPr>
      <p:grpSpPr>
        <a:xfrm>
          <a:off x="0" y="0"/>
          <a:ext cx="0" cy="0"/>
          <a:chOff x="0" y="0"/>
          <a:chExt cx="0" cy="0"/>
        </a:xfrm>
      </p:grpSpPr>
      <p:sp>
        <p:nvSpPr>
          <p:cNvPr id="17" name="Rectangle 16"/>
          <p:cNvSpPr/>
          <p:nvPr userDrawn="1"/>
        </p:nvSpPr>
        <p:spPr>
          <a:xfrm>
            <a:off x="88898" y="66676"/>
            <a:ext cx="8966204" cy="942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88898" y="1077208"/>
            <a:ext cx="4442208" cy="3993944"/>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9" name="Rectangle 8"/>
          <p:cNvSpPr/>
          <p:nvPr userDrawn="1"/>
        </p:nvSpPr>
        <p:spPr>
          <a:xfrm>
            <a:off x="4620435" y="1077208"/>
            <a:ext cx="4434668" cy="39939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5130015" y="1621973"/>
            <a:ext cx="3524250" cy="2413541"/>
          </a:xfrm>
          <a:prstGeom prst="rect">
            <a:avLst/>
          </a:prstGeom>
        </p:spPr>
        <p:txBody>
          <a:bodyPr anchor="ctr">
            <a:normAutofit/>
          </a:bodyPr>
          <a:lstStyle>
            <a:lvl1pPr marL="0" indent="0" algn="ctr">
              <a:buNone/>
              <a:defRPr sz="1200" spc="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0"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9292" y="4329885"/>
            <a:ext cx="845701" cy="557476"/>
          </a:xfrm>
          <a:prstGeom prst="rect">
            <a:avLst/>
          </a:prstGeom>
        </p:spPr>
      </p:pic>
    </p:spTree>
    <p:extLst>
      <p:ext uri="{BB962C8B-B14F-4D97-AF65-F5344CB8AC3E}">
        <p14:creationId xmlns:p14="http://schemas.microsoft.com/office/powerpoint/2010/main" val="18719495"/>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oS staircase">
    <p:spTree>
      <p:nvGrpSpPr>
        <p:cNvPr id="1" name=""/>
        <p:cNvGrpSpPr/>
        <p:nvPr/>
      </p:nvGrpSpPr>
      <p:grpSpPr>
        <a:xfrm>
          <a:off x="0" y="0"/>
          <a:ext cx="0" cy="0"/>
          <a:chOff x="0" y="0"/>
          <a:chExt cx="0" cy="0"/>
        </a:xfrm>
      </p:grpSpPr>
      <p:pic>
        <p:nvPicPr>
          <p:cNvPr id="29" name="Picture 28"/>
          <p:cNvPicPr>
            <a:picLocks noChangeAspect="1"/>
          </p:cNvPicPr>
          <p:nvPr userDrawn="1"/>
        </p:nvPicPr>
        <p:blipFill rotWithShape="1">
          <a:blip r:embed="rId2" cstate="print">
            <a:extLst>
              <a:ext uri="{28A0092B-C50C-407E-A947-70E740481C1C}">
                <a14:useLocalDpi xmlns:a14="http://schemas.microsoft.com/office/drawing/2010/main" val="0"/>
              </a:ext>
            </a:extLst>
          </a:blip>
          <a:srcRect l="11616" r="13634"/>
          <a:stretch/>
        </p:blipFill>
        <p:spPr>
          <a:xfrm>
            <a:off x="9525" y="15071"/>
            <a:ext cx="9086850" cy="5099855"/>
          </a:xfrm>
          <a:prstGeom prst="rect">
            <a:avLst/>
          </a:prstGeom>
        </p:spPr>
      </p:pic>
      <p:grpSp>
        <p:nvGrpSpPr>
          <p:cNvPr id="22" name="Group 21"/>
          <p:cNvGrpSpPr/>
          <p:nvPr userDrawn="1"/>
        </p:nvGrpSpPr>
        <p:grpSpPr>
          <a:xfrm>
            <a:off x="-7145" y="-63501"/>
            <a:ext cx="9236869" cy="5274527"/>
            <a:chOff x="-9526" y="-84667"/>
            <a:chExt cx="12315824" cy="7032702"/>
          </a:xfrm>
        </p:grpSpPr>
        <p:sp>
          <p:nvSpPr>
            <p:cNvPr id="23" name="Rectangle 22"/>
            <p:cNvSpPr/>
            <p:nvPr/>
          </p:nvSpPr>
          <p:spPr>
            <a:xfrm>
              <a:off x="-9526" y="-84667"/>
              <a:ext cx="12192000" cy="1735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4" name="Rectangle 23"/>
            <p:cNvSpPr/>
            <p:nvPr/>
          </p:nvSpPr>
          <p:spPr>
            <a:xfrm>
              <a:off x="9525" y="6769077"/>
              <a:ext cx="12192000" cy="1789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5" name="Rectangle 24"/>
            <p:cNvSpPr/>
            <p:nvPr/>
          </p:nvSpPr>
          <p:spPr>
            <a:xfrm rot="5400000">
              <a:off x="-3380268" y="3359199"/>
              <a:ext cx="6869544" cy="1280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6" name="Rectangle 25"/>
            <p:cNvSpPr/>
            <p:nvPr/>
          </p:nvSpPr>
          <p:spPr>
            <a:xfrm rot="5400000">
              <a:off x="8754571" y="3306274"/>
              <a:ext cx="6870621" cy="2328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gr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5280" y="4024957"/>
            <a:ext cx="1072823" cy="707191"/>
          </a:xfrm>
          <a:prstGeom prst="rect">
            <a:avLst/>
          </a:prstGeom>
        </p:spPr>
      </p:pic>
      <p:sp>
        <p:nvSpPr>
          <p:cNvPr id="30" name="Subtitle 2"/>
          <p:cNvSpPr>
            <a:spLocks noGrp="1"/>
          </p:cNvSpPr>
          <p:nvPr>
            <p:ph type="subTitle" idx="1" hasCustomPrompt="1"/>
          </p:nvPr>
        </p:nvSpPr>
        <p:spPr>
          <a:xfrm>
            <a:off x="1143000" y="2691625"/>
            <a:ext cx="6858000" cy="236339"/>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31" name="Title 1"/>
          <p:cNvSpPr>
            <a:spLocks noGrp="1"/>
          </p:cNvSpPr>
          <p:nvPr>
            <p:ph type="ctrTitle" hasCustomPrompt="1"/>
          </p:nvPr>
        </p:nvSpPr>
        <p:spPr>
          <a:xfrm>
            <a:off x="1143002" y="757238"/>
            <a:ext cx="6858001" cy="1814513"/>
          </a:xfrm>
          <a:prstGeom prst="rect">
            <a:avLst/>
          </a:prstGeom>
        </p:spPr>
        <p:txBody>
          <a:bodyPr anchor="b">
            <a:normAutofit/>
          </a:bodyPr>
          <a:lstStyle>
            <a:lvl1pPr algn="ctr">
              <a:defRPr sz="6000" baseline="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3722806617"/>
      </p:ext>
    </p:extLst>
  </p:cSld>
  <p:clrMapOvr>
    <a:masterClrMapping/>
  </p:clrMapOvr>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and photo block 2">
    <p:spTree>
      <p:nvGrpSpPr>
        <p:cNvPr id="1" name=""/>
        <p:cNvGrpSpPr/>
        <p:nvPr/>
      </p:nvGrpSpPr>
      <p:grpSpPr>
        <a:xfrm>
          <a:off x="0" y="0"/>
          <a:ext cx="0" cy="0"/>
          <a:chOff x="0" y="0"/>
          <a:chExt cx="0" cy="0"/>
        </a:xfrm>
      </p:grpSpPr>
      <p:sp>
        <p:nvSpPr>
          <p:cNvPr id="18" name="Rectangle 17"/>
          <p:cNvSpPr/>
          <p:nvPr userDrawn="1"/>
        </p:nvSpPr>
        <p:spPr>
          <a:xfrm>
            <a:off x="88898" y="66676"/>
            <a:ext cx="8966204" cy="942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4620435" y="1077208"/>
            <a:ext cx="4434668" cy="399394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0" name="Rectangle 9"/>
          <p:cNvSpPr/>
          <p:nvPr userDrawn="1"/>
        </p:nvSpPr>
        <p:spPr>
          <a:xfrm>
            <a:off x="88898" y="1077208"/>
            <a:ext cx="4442638" cy="39939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Text Placeholder 4"/>
          <p:cNvSpPr>
            <a:spLocks noGrp="1"/>
          </p:cNvSpPr>
          <p:nvPr>
            <p:ph type="body" sz="quarter" idx="11" hasCustomPrompt="1"/>
          </p:nvPr>
        </p:nvSpPr>
        <p:spPr>
          <a:xfrm>
            <a:off x="592543" y="1621973"/>
            <a:ext cx="3524250" cy="2413541"/>
          </a:xfrm>
          <a:prstGeom prst="rect">
            <a:avLst/>
          </a:prstGeom>
        </p:spPr>
        <p:txBody>
          <a:bodyPr anchor="ctr">
            <a:normAutofit/>
          </a:bodyPr>
          <a:lstStyle>
            <a:lvl1pPr marL="0" indent="0" algn="ctr">
              <a:buNone/>
              <a:defRPr sz="1200" spc="0" baseline="0">
                <a:solidFill>
                  <a:schemeClr val="tx1"/>
                </a:solidFill>
                <a:latin typeface="+mn-lt"/>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8"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55715" y="4350508"/>
            <a:ext cx="797904" cy="525968"/>
          </a:xfrm>
          <a:prstGeom prst="rect">
            <a:avLst/>
          </a:prstGeom>
        </p:spPr>
      </p:pic>
    </p:spTree>
    <p:extLst>
      <p:ext uri="{BB962C8B-B14F-4D97-AF65-F5344CB8AC3E}">
        <p14:creationId xmlns:p14="http://schemas.microsoft.com/office/powerpoint/2010/main" val="923776518"/>
      </p:ext>
    </p:extLst>
  </p:cSld>
  <p:clrMapOvr>
    <a:masterClrMapping/>
  </p:clrMapOvr>
  <p:timing>
    <p:tnLst>
      <p:par>
        <p:cTn xmlns:p14="http://schemas.microsoft.com/office/powerpoint/2010/mai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26" name="Rectangle 25"/>
          <p:cNvSpPr/>
          <p:nvPr userDrawn="1"/>
        </p:nvSpPr>
        <p:spPr>
          <a:xfrm>
            <a:off x="88898" y="66676"/>
            <a:ext cx="8966204" cy="942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4620437" y="1076325"/>
            <a:ext cx="4434665" cy="2009776"/>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0" name="Rectangle 9"/>
          <p:cNvSpPr/>
          <p:nvPr userDrawn="1"/>
        </p:nvSpPr>
        <p:spPr>
          <a:xfrm>
            <a:off x="88898" y="1076327"/>
            <a:ext cx="4442638" cy="3994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Picture Placeholder 3"/>
          <p:cNvSpPr>
            <a:spLocks noGrp="1"/>
          </p:cNvSpPr>
          <p:nvPr>
            <p:ph type="pic" sz="quarter" idx="12"/>
          </p:nvPr>
        </p:nvSpPr>
        <p:spPr>
          <a:xfrm>
            <a:off x="4620434" y="3157540"/>
            <a:ext cx="2685162" cy="1913612"/>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1" name="Picture Placeholder 3"/>
          <p:cNvSpPr>
            <a:spLocks noGrp="1"/>
          </p:cNvSpPr>
          <p:nvPr>
            <p:ph type="pic" sz="quarter" idx="13"/>
          </p:nvPr>
        </p:nvSpPr>
        <p:spPr>
          <a:xfrm>
            <a:off x="7394499" y="3157540"/>
            <a:ext cx="1660603" cy="1913612"/>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7" name="Text Placeholder 4"/>
          <p:cNvSpPr>
            <a:spLocks noGrp="1"/>
          </p:cNvSpPr>
          <p:nvPr>
            <p:ph type="body" sz="quarter" idx="11" hasCustomPrompt="1"/>
          </p:nvPr>
        </p:nvSpPr>
        <p:spPr>
          <a:xfrm>
            <a:off x="592543" y="1621973"/>
            <a:ext cx="3524250" cy="2413541"/>
          </a:xfrm>
          <a:prstGeom prst="rect">
            <a:avLst/>
          </a:prstGeom>
        </p:spPr>
        <p:txBody>
          <a:bodyPr anchor="ctr">
            <a:normAutofit/>
          </a:bodyPr>
          <a:lstStyle>
            <a:lvl1pPr marL="0" indent="0" algn="ctr">
              <a:buNone/>
              <a:defRPr sz="1200" spc="0" baseline="0">
                <a:solidFill>
                  <a:schemeClr val="tx1"/>
                </a:solidFill>
                <a:latin typeface="+mn-lt"/>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8"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55715" y="4350508"/>
            <a:ext cx="797904" cy="525968"/>
          </a:xfrm>
          <a:prstGeom prst="rect">
            <a:avLst/>
          </a:prstGeom>
        </p:spPr>
      </p:pic>
    </p:spTree>
    <p:extLst>
      <p:ext uri="{BB962C8B-B14F-4D97-AF65-F5344CB8AC3E}">
        <p14:creationId xmlns:p14="http://schemas.microsoft.com/office/powerpoint/2010/main" val="223703952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57">
          <p15:clr>
            <a:srgbClr val="FBAE40"/>
          </p15:clr>
        </p15:guide>
        <p15:guide id="3" pos="2903">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xt and content block">
    <p:spTree>
      <p:nvGrpSpPr>
        <p:cNvPr id="1" name=""/>
        <p:cNvGrpSpPr/>
        <p:nvPr/>
      </p:nvGrpSpPr>
      <p:grpSpPr>
        <a:xfrm>
          <a:off x="0" y="0"/>
          <a:ext cx="0" cy="0"/>
          <a:chOff x="0" y="0"/>
          <a:chExt cx="0" cy="0"/>
        </a:xfrm>
      </p:grpSpPr>
      <p:sp>
        <p:nvSpPr>
          <p:cNvPr id="26" name="Rectangle 25"/>
          <p:cNvSpPr/>
          <p:nvPr userDrawn="1"/>
        </p:nvSpPr>
        <p:spPr>
          <a:xfrm>
            <a:off x="88898" y="66676"/>
            <a:ext cx="8966204" cy="942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Rectangle 11"/>
          <p:cNvSpPr/>
          <p:nvPr userDrawn="1"/>
        </p:nvSpPr>
        <p:spPr>
          <a:xfrm>
            <a:off x="4620435" y="1077208"/>
            <a:ext cx="4434668" cy="39939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17" name="Text Placeholder 4"/>
          <p:cNvSpPr>
            <a:spLocks noGrp="1"/>
          </p:cNvSpPr>
          <p:nvPr>
            <p:ph type="body" sz="quarter" idx="11" hasCustomPrompt="1"/>
          </p:nvPr>
        </p:nvSpPr>
        <p:spPr>
          <a:xfrm>
            <a:off x="5134387" y="1621973"/>
            <a:ext cx="3524250" cy="2413541"/>
          </a:xfrm>
          <a:prstGeom prst="rect">
            <a:avLst/>
          </a:prstGeom>
        </p:spPr>
        <p:txBody>
          <a:bodyPr anchor="ctr">
            <a:normAutofit/>
          </a:bodyPr>
          <a:lstStyle>
            <a:lvl1pPr marL="0" indent="0" algn="ctr">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9" name="Content Placeholder 2"/>
          <p:cNvSpPr>
            <a:spLocks noGrp="1"/>
          </p:cNvSpPr>
          <p:nvPr>
            <p:ph sz="quarter" idx="18" hasCustomPrompt="1"/>
          </p:nvPr>
        </p:nvSpPr>
        <p:spPr>
          <a:xfrm>
            <a:off x="88898" y="1077207"/>
            <a:ext cx="4442638" cy="3993666"/>
          </a:xfrm>
          <a:prstGeom prst="rect">
            <a:avLst/>
          </a:prstGeom>
        </p:spPr>
        <p:txBody>
          <a:bodyPr tIns="3168000"/>
          <a:lstStyle>
            <a:lvl1pPr marL="0" indent="0" algn="ctr">
              <a:buNone/>
              <a:defRPr sz="1500">
                <a:solidFill>
                  <a:schemeClr val="bg2"/>
                </a:solidFill>
              </a:defRPr>
            </a:lvl1pPr>
          </a:lstStyle>
          <a:p>
            <a:pPr lvl="0"/>
            <a:r>
              <a:rPr lang="en-US" dirty="0" smtClean="0"/>
              <a:t>Click to insert content</a:t>
            </a:r>
            <a:endParaRPr lang="en-GB"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97559" y="4350508"/>
            <a:ext cx="797904" cy="525968"/>
          </a:xfrm>
          <a:prstGeom prst="rect">
            <a:avLst/>
          </a:prstGeom>
        </p:spPr>
      </p:pic>
    </p:spTree>
    <p:extLst>
      <p:ext uri="{BB962C8B-B14F-4D97-AF65-F5344CB8AC3E}">
        <p14:creationId xmlns:p14="http://schemas.microsoft.com/office/powerpoint/2010/main" val="282393691"/>
      </p:ext>
    </p:extLst>
  </p:cSld>
  <p:clrMapOvr>
    <a:masterClrMapping/>
  </p:clrMapOvr>
  <p:timing>
    <p:tnLst>
      <p:par>
        <p:cTn xmlns:p14="http://schemas.microsoft.com/office/powerpoint/2010/mai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xt and image montage">
    <p:spTree>
      <p:nvGrpSpPr>
        <p:cNvPr id="1" name=""/>
        <p:cNvGrpSpPr/>
        <p:nvPr/>
      </p:nvGrpSpPr>
      <p:grpSpPr>
        <a:xfrm>
          <a:off x="0" y="0"/>
          <a:ext cx="0" cy="0"/>
          <a:chOff x="0" y="0"/>
          <a:chExt cx="0" cy="0"/>
        </a:xfrm>
      </p:grpSpPr>
      <p:sp>
        <p:nvSpPr>
          <p:cNvPr id="27" name="Rectangle 26"/>
          <p:cNvSpPr/>
          <p:nvPr userDrawn="1"/>
        </p:nvSpPr>
        <p:spPr>
          <a:xfrm>
            <a:off x="88898" y="66676"/>
            <a:ext cx="8966204" cy="942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Rectangle 14"/>
          <p:cNvSpPr/>
          <p:nvPr userDrawn="1"/>
        </p:nvSpPr>
        <p:spPr>
          <a:xfrm>
            <a:off x="3099813" y="1077959"/>
            <a:ext cx="5959749" cy="21811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1" name="Text Placeholder 4"/>
          <p:cNvSpPr>
            <a:spLocks noGrp="1"/>
          </p:cNvSpPr>
          <p:nvPr>
            <p:ph type="body" sz="quarter" idx="13" hasCustomPrompt="1"/>
          </p:nvPr>
        </p:nvSpPr>
        <p:spPr>
          <a:xfrm>
            <a:off x="3375694" y="1323975"/>
            <a:ext cx="5444456"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7" name="Picture Placeholder 3"/>
          <p:cNvSpPr>
            <a:spLocks noGrp="1"/>
          </p:cNvSpPr>
          <p:nvPr>
            <p:ph type="pic" sz="quarter" idx="16" hasCustomPrompt="1"/>
          </p:nvPr>
        </p:nvSpPr>
        <p:spPr>
          <a:xfrm>
            <a:off x="3108753" y="3326609"/>
            <a:ext cx="2927979" cy="1744543"/>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9" name="Picture Placeholder 3"/>
          <p:cNvSpPr>
            <a:spLocks noGrp="1"/>
          </p:cNvSpPr>
          <p:nvPr>
            <p:ph type="pic" sz="quarter" idx="17" hasCustomPrompt="1"/>
          </p:nvPr>
        </p:nvSpPr>
        <p:spPr>
          <a:xfrm>
            <a:off x="6125631" y="3326609"/>
            <a:ext cx="2933931" cy="1744543"/>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3"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29" name="Rectangle 28"/>
          <p:cNvSpPr/>
          <p:nvPr userDrawn="1"/>
        </p:nvSpPr>
        <p:spPr>
          <a:xfrm>
            <a:off x="88901" y="2810730"/>
            <a:ext cx="2923563" cy="22604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1" name="Text Placeholder 4"/>
          <p:cNvSpPr>
            <a:spLocks noGrp="1"/>
          </p:cNvSpPr>
          <p:nvPr>
            <p:ph type="body" sz="quarter" idx="15" hasCustomPrompt="1"/>
          </p:nvPr>
        </p:nvSpPr>
        <p:spPr>
          <a:xfrm>
            <a:off x="366204" y="3097977"/>
            <a:ext cx="2386012"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32" name="Picture Placeholder 3"/>
          <p:cNvSpPr>
            <a:spLocks noGrp="1"/>
          </p:cNvSpPr>
          <p:nvPr>
            <p:ph type="pic" sz="quarter" idx="11" hasCustomPrompt="1"/>
          </p:nvPr>
        </p:nvSpPr>
        <p:spPr>
          <a:xfrm>
            <a:off x="100817" y="1077152"/>
            <a:ext cx="2911644" cy="1666096"/>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Tree>
    <p:extLst>
      <p:ext uri="{BB962C8B-B14F-4D97-AF65-F5344CB8AC3E}">
        <p14:creationId xmlns:p14="http://schemas.microsoft.com/office/powerpoint/2010/main" val="160699826"/>
      </p:ext>
    </p:extLst>
  </p:cSld>
  <p:clrMapOvr>
    <a:masterClrMapping/>
  </p:clrMapOvr>
  <p:timing>
    <p:tnLst>
      <p:par>
        <p:cTn xmlns:p14="http://schemas.microsoft.com/office/powerpoint/2010/mai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xt and image montage 2">
    <p:spTree>
      <p:nvGrpSpPr>
        <p:cNvPr id="1" name=""/>
        <p:cNvGrpSpPr/>
        <p:nvPr/>
      </p:nvGrpSpPr>
      <p:grpSpPr>
        <a:xfrm>
          <a:off x="0" y="0"/>
          <a:ext cx="0" cy="0"/>
          <a:chOff x="0" y="0"/>
          <a:chExt cx="0" cy="0"/>
        </a:xfrm>
      </p:grpSpPr>
      <p:sp>
        <p:nvSpPr>
          <p:cNvPr id="20" name="Rectangle 19"/>
          <p:cNvSpPr/>
          <p:nvPr userDrawn="1"/>
        </p:nvSpPr>
        <p:spPr>
          <a:xfrm>
            <a:off x="88901" y="2810730"/>
            <a:ext cx="2923563" cy="22604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Rectangle 14"/>
          <p:cNvSpPr/>
          <p:nvPr userDrawn="1"/>
        </p:nvSpPr>
        <p:spPr>
          <a:xfrm>
            <a:off x="3099813" y="1077150"/>
            <a:ext cx="2936919" cy="2189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Rectangle 15"/>
          <p:cNvSpPr/>
          <p:nvPr userDrawn="1"/>
        </p:nvSpPr>
        <p:spPr>
          <a:xfrm>
            <a:off x="6124081" y="1076343"/>
            <a:ext cx="2923563" cy="2189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Picture Placeholder 3"/>
          <p:cNvSpPr>
            <a:spLocks noGrp="1"/>
          </p:cNvSpPr>
          <p:nvPr>
            <p:ph type="pic" sz="quarter" idx="10" hasCustomPrompt="1"/>
          </p:nvPr>
        </p:nvSpPr>
        <p:spPr>
          <a:xfrm>
            <a:off x="3099813" y="3325802"/>
            <a:ext cx="5947831" cy="1745350"/>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8" name="Picture Placeholder 3"/>
          <p:cNvSpPr>
            <a:spLocks noGrp="1"/>
          </p:cNvSpPr>
          <p:nvPr>
            <p:ph type="pic" sz="quarter" idx="11" hasCustomPrompt="1"/>
          </p:nvPr>
        </p:nvSpPr>
        <p:spPr>
          <a:xfrm>
            <a:off x="100817" y="1077152"/>
            <a:ext cx="2911644" cy="1666096"/>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1" name="Rectangle 10"/>
          <p:cNvSpPr/>
          <p:nvPr userDrawn="1"/>
        </p:nvSpPr>
        <p:spPr>
          <a:xfrm>
            <a:off x="88898" y="66676"/>
            <a:ext cx="8970662" cy="942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17" name="Text Placeholder 4"/>
          <p:cNvSpPr>
            <a:spLocks noGrp="1"/>
          </p:cNvSpPr>
          <p:nvPr>
            <p:ph type="body" sz="quarter" idx="13" hasCustomPrompt="1"/>
          </p:nvPr>
        </p:nvSpPr>
        <p:spPr>
          <a:xfrm>
            <a:off x="3375695" y="1323975"/>
            <a:ext cx="2386012"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9" name="Text Placeholder 4"/>
          <p:cNvSpPr>
            <a:spLocks noGrp="1"/>
          </p:cNvSpPr>
          <p:nvPr>
            <p:ph type="body" sz="quarter" idx="14" hasCustomPrompt="1"/>
          </p:nvPr>
        </p:nvSpPr>
        <p:spPr>
          <a:xfrm>
            <a:off x="6417252" y="1323975"/>
            <a:ext cx="2386012"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23" name="Text Placeholder 4"/>
          <p:cNvSpPr>
            <a:spLocks noGrp="1"/>
          </p:cNvSpPr>
          <p:nvPr>
            <p:ph type="body" sz="quarter" idx="15" hasCustomPrompt="1"/>
          </p:nvPr>
        </p:nvSpPr>
        <p:spPr>
          <a:xfrm>
            <a:off x="366204" y="3097977"/>
            <a:ext cx="2386012"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Tree>
    <p:extLst>
      <p:ext uri="{BB962C8B-B14F-4D97-AF65-F5344CB8AC3E}">
        <p14:creationId xmlns:p14="http://schemas.microsoft.com/office/powerpoint/2010/main" val="382362560"/>
      </p:ext>
    </p:extLst>
  </p:cSld>
  <p:clrMapOvr>
    <a:masterClrMapping/>
  </p:clrMapOvr>
  <p:timing>
    <p:tnLst>
      <p:par>
        <p:cTn xmlns:p14="http://schemas.microsoft.com/office/powerpoint/2010/mai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 and image montage 3">
    <p:spTree>
      <p:nvGrpSpPr>
        <p:cNvPr id="1" name=""/>
        <p:cNvGrpSpPr/>
        <p:nvPr/>
      </p:nvGrpSpPr>
      <p:grpSpPr>
        <a:xfrm>
          <a:off x="0" y="0"/>
          <a:ext cx="0" cy="0"/>
          <a:chOff x="0" y="0"/>
          <a:chExt cx="0" cy="0"/>
        </a:xfrm>
      </p:grpSpPr>
      <p:sp>
        <p:nvSpPr>
          <p:cNvPr id="15" name="Rectangle 14"/>
          <p:cNvSpPr/>
          <p:nvPr userDrawn="1"/>
        </p:nvSpPr>
        <p:spPr>
          <a:xfrm>
            <a:off x="88896" y="1077960"/>
            <a:ext cx="2934260" cy="19614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Rectangle 12"/>
          <p:cNvSpPr/>
          <p:nvPr userDrawn="1"/>
        </p:nvSpPr>
        <p:spPr>
          <a:xfrm>
            <a:off x="3112053" y="1077960"/>
            <a:ext cx="2925904" cy="19614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Picture Placeholder 3"/>
          <p:cNvSpPr>
            <a:spLocks noGrp="1"/>
          </p:cNvSpPr>
          <p:nvPr>
            <p:ph type="pic" sz="quarter" idx="10" hasCustomPrompt="1"/>
          </p:nvPr>
        </p:nvSpPr>
        <p:spPr>
          <a:xfrm>
            <a:off x="88896" y="3091748"/>
            <a:ext cx="2928780" cy="1979404"/>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0" name="Picture Placeholder 3"/>
          <p:cNvSpPr>
            <a:spLocks noGrp="1"/>
          </p:cNvSpPr>
          <p:nvPr>
            <p:ph type="pic" sz="quarter" idx="16" hasCustomPrompt="1"/>
          </p:nvPr>
        </p:nvSpPr>
        <p:spPr>
          <a:xfrm>
            <a:off x="3112055" y="3097977"/>
            <a:ext cx="2925903" cy="1973174"/>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20" name="Rectangle 19"/>
          <p:cNvSpPr/>
          <p:nvPr userDrawn="1"/>
        </p:nvSpPr>
        <p:spPr>
          <a:xfrm>
            <a:off x="6126855" y="3097977"/>
            <a:ext cx="2932705" cy="19731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Rectangle 10"/>
          <p:cNvSpPr/>
          <p:nvPr userDrawn="1"/>
        </p:nvSpPr>
        <p:spPr>
          <a:xfrm>
            <a:off x="88899" y="66676"/>
            <a:ext cx="8970663" cy="942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2" name="Picture Placeholder 3"/>
          <p:cNvSpPr>
            <a:spLocks noGrp="1"/>
          </p:cNvSpPr>
          <p:nvPr>
            <p:ph type="pic" sz="quarter" idx="11" hasCustomPrompt="1"/>
          </p:nvPr>
        </p:nvSpPr>
        <p:spPr>
          <a:xfrm>
            <a:off x="6126855" y="1077958"/>
            <a:ext cx="2932705" cy="1961402"/>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7"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18" name="Text Placeholder 4"/>
          <p:cNvSpPr>
            <a:spLocks noGrp="1"/>
          </p:cNvSpPr>
          <p:nvPr>
            <p:ph type="body" sz="quarter" idx="13" hasCustomPrompt="1"/>
          </p:nvPr>
        </p:nvSpPr>
        <p:spPr>
          <a:xfrm>
            <a:off x="336606" y="1323976"/>
            <a:ext cx="2356588" cy="148675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23" name="Text Placeholder 4"/>
          <p:cNvSpPr>
            <a:spLocks noGrp="1"/>
          </p:cNvSpPr>
          <p:nvPr>
            <p:ph type="body" sz="quarter" idx="15" hasCustomPrompt="1"/>
          </p:nvPr>
        </p:nvSpPr>
        <p:spPr>
          <a:xfrm>
            <a:off x="6407534" y="3364707"/>
            <a:ext cx="2386012" cy="1466867"/>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24" name="Text Placeholder 4"/>
          <p:cNvSpPr>
            <a:spLocks noGrp="1"/>
          </p:cNvSpPr>
          <p:nvPr>
            <p:ph type="body" sz="quarter" idx="17" hasCustomPrompt="1"/>
          </p:nvPr>
        </p:nvSpPr>
        <p:spPr>
          <a:xfrm>
            <a:off x="3339663" y="1323976"/>
            <a:ext cx="2356588" cy="148675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Tree>
    <p:extLst>
      <p:ext uri="{BB962C8B-B14F-4D97-AF65-F5344CB8AC3E}">
        <p14:creationId xmlns:p14="http://schemas.microsoft.com/office/powerpoint/2010/main" val="1565487527"/>
      </p:ext>
    </p:extLst>
  </p:cSld>
  <p:clrMapOvr>
    <a:masterClrMapping/>
  </p:clrMapOvr>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ustomise montage">
    <p:spTree>
      <p:nvGrpSpPr>
        <p:cNvPr id="1" name=""/>
        <p:cNvGrpSpPr/>
        <p:nvPr/>
      </p:nvGrpSpPr>
      <p:grpSpPr>
        <a:xfrm>
          <a:off x="0" y="0"/>
          <a:ext cx="0" cy="0"/>
          <a:chOff x="0" y="0"/>
          <a:chExt cx="0" cy="0"/>
        </a:xfrm>
      </p:grpSpPr>
      <p:sp>
        <p:nvSpPr>
          <p:cNvPr id="18" name="Picture Placeholder 3"/>
          <p:cNvSpPr>
            <a:spLocks noGrp="1"/>
          </p:cNvSpPr>
          <p:nvPr>
            <p:ph type="pic" sz="quarter" idx="11" hasCustomPrompt="1"/>
          </p:nvPr>
        </p:nvSpPr>
        <p:spPr>
          <a:xfrm>
            <a:off x="88899" y="1077958"/>
            <a:ext cx="2930957" cy="1957376"/>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3" name="Picture Placeholder 3"/>
          <p:cNvSpPr>
            <a:spLocks noGrp="1"/>
          </p:cNvSpPr>
          <p:nvPr>
            <p:ph type="pic" sz="quarter" idx="16" hasCustomPrompt="1"/>
          </p:nvPr>
        </p:nvSpPr>
        <p:spPr>
          <a:xfrm>
            <a:off x="3108748" y="3103638"/>
            <a:ext cx="2930958" cy="1967512"/>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6" name="Picture Placeholder 3"/>
          <p:cNvSpPr>
            <a:spLocks noGrp="1"/>
          </p:cNvSpPr>
          <p:nvPr>
            <p:ph type="pic" sz="quarter" idx="17" hasCustomPrompt="1"/>
          </p:nvPr>
        </p:nvSpPr>
        <p:spPr>
          <a:xfrm>
            <a:off x="6128605" y="3102005"/>
            <a:ext cx="2926501" cy="1969146"/>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7" name="Picture Placeholder 3"/>
          <p:cNvSpPr>
            <a:spLocks noGrp="1"/>
          </p:cNvSpPr>
          <p:nvPr>
            <p:ph type="pic" sz="quarter" idx="18" hasCustomPrompt="1"/>
          </p:nvPr>
        </p:nvSpPr>
        <p:spPr>
          <a:xfrm>
            <a:off x="3108750" y="1077958"/>
            <a:ext cx="2930956" cy="1957375"/>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9" name="Picture Placeholder 3"/>
          <p:cNvSpPr>
            <a:spLocks noGrp="1"/>
          </p:cNvSpPr>
          <p:nvPr>
            <p:ph type="pic" sz="quarter" idx="19" hasCustomPrompt="1"/>
          </p:nvPr>
        </p:nvSpPr>
        <p:spPr>
          <a:xfrm>
            <a:off x="6128602" y="1077958"/>
            <a:ext cx="2926502" cy="1957375"/>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22" name="Picture Placeholder 3"/>
          <p:cNvSpPr>
            <a:spLocks noGrp="1"/>
          </p:cNvSpPr>
          <p:nvPr>
            <p:ph type="pic" sz="quarter" idx="20" hasCustomPrompt="1"/>
          </p:nvPr>
        </p:nvSpPr>
        <p:spPr>
          <a:xfrm>
            <a:off x="88900" y="3103642"/>
            <a:ext cx="2930955" cy="1971659"/>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1" name="Rectangle 10"/>
          <p:cNvSpPr/>
          <p:nvPr userDrawn="1"/>
        </p:nvSpPr>
        <p:spPr>
          <a:xfrm>
            <a:off x="88899" y="66676"/>
            <a:ext cx="8966207" cy="942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Text Placeholder 4"/>
          <p:cNvSpPr>
            <a:spLocks noGrp="1"/>
          </p:cNvSpPr>
          <p:nvPr>
            <p:ph type="body" sz="quarter" idx="15" hasCustomPrompt="1"/>
          </p:nvPr>
        </p:nvSpPr>
        <p:spPr>
          <a:xfrm>
            <a:off x="366204" y="3355183"/>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3" name="Text Placeholder 4"/>
          <p:cNvSpPr>
            <a:spLocks noGrp="1"/>
          </p:cNvSpPr>
          <p:nvPr>
            <p:ph type="body" sz="quarter" idx="21" hasCustomPrompt="1"/>
          </p:nvPr>
        </p:nvSpPr>
        <p:spPr>
          <a:xfrm>
            <a:off x="366204" y="1322051"/>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4" name="Text Placeholder 4"/>
          <p:cNvSpPr>
            <a:spLocks noGrp="1"/>
          </p:cNvSpPr>
          <p:nvPr>
            <p:ph type="body" sz="quarter" idx="22" hasCustomPrompt="1"/>
          </p:nvPr>
        </p:nvSpPr>
        <p:spPr>
          <a:xfrm>
            <a:off x="3377748" y="3355183"/>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5" name="Text Placeholder 4"/>
          <p:cNvSpPr>
            <a:spLocks noGrp="1"/>
          </p:cNvSpPr>
          <p:nvPr>
            <p:ph type="body" sz="quarter" idx="23" hasCustomPrompt="1"/>
          </p:nvPr>
        </p:nvSpPr>
        <p:spPr>
          <a:xfrm>
            <a:off x="3377748" y="1322051"/>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6" name="Text Placeholder 4"/>
          <p:cNvSpPr>
            <a:spLocks noGrp="1"/>
          </p:cNvSpPr>
          <p:nvPr>
            <p:ph type="body" sz="quarter" idx="24" hasCustomPrompt="1"/>
          </p:nvPr>
        </p:nvSpPr>
        <p:spPr>
          <a:xfrm>
            <a:off x="6406698" y="3355183"/>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7" name="Text Placeholder 4"/>
          <p:cNvSpPr>
            <a:spLocks noGrp="1"/>
          </p:cNvSpPr>
          <p:nvPr>
            <p:ph type="body" sz="quarter" idx="25" hasCustomPrompt="1"/>
          </p:nvPr>
        </p:nvSpPr>
        <p:spPr>
          <a:xfrm>
            <a:off x="6406698" y="1322051"/>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0"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Tree>
    <p:extLst>
      <p:ext uri="{BB962C8B-B14F-4D97-AF65-F5344CB8AC3E}">
        <p14:creationId xmlns:p14="http://schemas.microsoft.com/office/powerpoint/2010/main" val="4109017278"/>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UoS staircase">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a:extLst>
              <a:ext uri="{28A0092B-C50C-407E-A947-70E740481C1C}">
                <a14:useLocalDpi xmlns:a14="http://schemas.microsoft.com/office/drawing/2010/main" val="0"/>
              </a:ext>
            </a:extLst>
          </a:blip>
          <a:srcRect l="12555" t="7210" r="17517" b="-57"/>
          <a:stretch/>
        </p:blipFill>
        <p:spPr>
          <a:xfrm>
            <a:off x="19052" y="53578"/>
            <a:ext cx="9124951" cy="5111354"/>
          </a:xfrm>
          <a:prstGeom prst="rect">
            <a:avLst/>
          </a:prstGeom>
        </p:spPr>
      </p:pic>
      <p:grpSp>
        <p:nvGrpSpPr>
          <p:cNvPr id="24" name="Group 23"/>
          <p:cNvGrpSpPr/>
          <p:nvPr userDrawn="1"/>
        </p:nvGrpSpPr>
        <p:grpSpPr>
          <a:xfrm>
            <a:off x="-7145" y="-63501"/>
            <a:ext cx="9236869" cy="5274527"/>
            <a:chOff x="-9526" y="-84667"/>
            <a:chExt cx="12315824" cy="7032702"/>
          </a:xfrm>
        </p:grpSpPr>
        <p:sp>
          <p:nvSpPr>
            <p:cNvPr id="25" name="Rectangle 24"/>
            <p:cNvSpPr/>
            <p:nvPr/>
          </p:nvSpPr>
          <p:spPr>
            <a:xfrm>
              <a:off x="-9526" y="-84667"/>
              <a:ext cx="12192000" cy="1735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6" name="Rectangle 25"/>
            <p:cNvSpPr/>
            <p:nvPr/>
          </p:nvSpPr>
          <p:spPr>
            <a:xfrm>
              <a:off x="9525" y="6769077"/>
              <a:ext cx="12192000" cy="1789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7" name="Rectangle 26"/>
            <p:cNvSpPr/>
            <p:nvPr/>
          </p:nvSpPr>
          <p:spPr>
            <a:xfrm rot="5400000">
              <a:off x="-3380268" y="3359199"/>
              <a:ext cx="6869544" cy="1280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8" name="Rectangle 27"/>
            <p:cNvSpPr/>
            <p:nvPr/>
          </p:nvSpPr>
          <p:spPr>
            <a:xfrm rot="5400000">
              <a:off x="8754571" y="3306274"/>
              <a:ext cx="6870621" cy="2328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grpSp>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5280" y="4024957"/>
            <a:ext cx="1072823" cy="707191"/>
          </a:xfrm>
          <a:prstGeom prst="rect">
            <a:avLst/>
          </a:prstGeom>
        </p:spPr>
      </p:pic>
      <p:sp>
        <p:nvSpPr>
          <p:cNvPr id="32" name="Subtitle 2"/>
          <p:cNvSpPr>
            <a:spLocks noGrp="1"/>
          </p:cNvSpPr>
          <p:nvPr>
            <p:ph type="subTitle" idx="1" hasCustomPrompt="1"/>
          </p:nvPr>
        </p:nvSpPr>
        <p:spPr>
          <a:xfrm>
            <a:off x="1143000" y="2691625"/>
            <a:ext cx="6858000" cy="236339"/>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33" name="Title 1"/>
          <p:cNvSpPr>
            <a:spLocks noGrp="1"/>
          </p:cNvSpPr>
          <p:nvPr>
            <p:ph type="ctrTitle" hasCustomPrompt="1"/>
          </p:nvPr>
        </p:nvSpPr>
        <p:spPr>
          <a:xfrm>
            <a:off x="1143002" y="757238"/>
            <a:ext cx="6858001" cy="1814513"/>
          </a:xfrm>
          <a:prstGeom prst="rect">
            <a:avLst/>
          </a:prstGeom>
        </p:spPr>
        <p:txBody>
          <a:bodyPr anchor="b">
            <a:normAutofit/>
          </a:bodyPr>
          <a:lstStyle>
            <a:lvl1pPr algn="ctr">
              <a:defRPr sz="6000" baseline="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4072945415"/>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oS cobalt">
    <p:spTree>
      <p:nvGrpSpPr>
        <p:cNvPr id="1" name=""/>
        <p:cNvGrpSpPr/>
        <p:nvPr/>
      </p:nvGrpSpPr>
      <p:grpSpPr>
        <a:xfrm>
          <a:off x="0" y="0"/>
          <a:ext cx="0" cy="0"/>
          <a:chOff x="0" y="0"/>
          <a:chExt cx="0" cy="0"/>
        </a:xfrm>
      </p:grpSpPr>
      <p:sp>
        <p:nvSpPr>
          <p:cNvPr id="5" name="Rectangle 4"/>
          <p:cNvSpPr/>
          <p:nvPr userDrawn="1"/>
        </p:nvSpPr>
        <p:spPr>
          <a:xfrm>
            <a:off x="88901" y="58843"/>
            <a:ext cx="8966198" cy="50179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Subtitle 2"/>
          <p:cNvSpPr>
            <a:spLocks noGrp="1"/>
          </p:cNvSpPr>
          <p:nvPr>
            <p:ph type="subTitle" idx="1" hasCustomPrompt="1"/>
          </p:nvPr>
        </p:nvSpPr>
        <p:spPr>
          <a:xfrm>
            <a:off x="1143000" y="2028950"/>
            <a:ext cx="6858000" cy="236339"/>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17" name="Title 1"/>
          <p:cNvSpPr>
            <a:spLocks noGrp="1"/>
          </p:cNvSpPr>
          <p:nvPr>
            <p:ph type="ctrTitle" hasCustomPrompt="1"/>
          </p:nvPr>
        </p:nvSpPr>
        <p:spPr>
          <a:xfrm>
            <a:off x="1143002" y="2303284"/>
            <a:ext cx="6858001" cy="1785632"/>
          </a:xfrm>
          <a:prstGeom prst="rect">
            <a:avLst/>
          </a:prstGeom>
        </p:spPr>
        <p:txBody>
          <a:bodyPr anchor="t">
            <a:normAutofit/>
          </a:bodyPr>
          <a:lstStyle>
            <a:lvl1pPr algn="ctr">
              <a:defRPr sz="6000">
                <a:solidFill>
                  <a:schemeClr val="bg1"/>
                </a:solidFill>
              </a:defRPr>
            </a:lvl1pPr>
          </a:lstStyle>
          <a:p>
            <a:r>
              <a:rPr lang="en-US" dirty="0" smtClean="0"/>
              <a:t>Presentation title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5280" y="333868"/>
            <a:ext cx="1072823" cy="707191"/>
          </a:xfrm>
          <a:prstGeom prst="rect">
            <a:avLst/>
          </a:prstGeom>
        </p:spPr>
      </p:pic>
    </p:spTree>
    <p:extLst>
      <p:ext uri="{BB962C8B-B14F-4D97-AF65-F5344CB8AC3E}">
        <p14:creationId xmlns:p14="http://schemas.microsoft.com/office/powerpoint/2010/main" val="4195924660"/>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oS turquoise">
    <p:spTree>
      <p:nvGrpSpPr>
        <p:cNvPr id="1" name=""/>
        <p:cNvGrpSpPr/>
        <p:nvPr/>
      </p:nvGrpSpPr>
      <p:grpSpPr>
        <a:xfrm>
          <a:off x="0" y="0"/>
          <a:ext cx="0" cy="0"/>
          <a:chOff x="0" y="0"/>
          <a:chExt cx="0" cy="0"/>
        </a:xfrm>
      </p:grpSpPr>
      <p:sp>
        <p:nvSpPr>
          <p:cNvPr id="5" name="Rectangle 4"/>
          <p:cNvSpPr/>
          <p:nvPr userDrawn="1"/>
        </p:nvSpPr>
        <p:spPr>
          <a:xfrm>
            <a:off x="88901" y="58844"/>
            <a:ext cx="8966198" cy="50179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5280" y="333868"/>
            <a:ext cx="1072823" cy="707191"/>
          </a:xfrm>
          <a:prstGeom prst="rect">
            <a:avLst/>
          </a:prstGeom>
        </p:spPr>
      </p:pic>
      <p:sp>
        <p:nvSpPr>
          <p:cNvPr id="11" name="Subtitle 2"/>
          <p:cNvSpPr>
            <a:spLocks noGrp="1"/>
          </p:cNvSpPr>
          <p:nvPr>
            <p:ph type="subTitle" idx="1" hasCustomPrompt="1"/>
          </p:nvPr>
        </p:nvSpPr>
        <p:spPr>
          <a:xfrm>
            <a:off x="1143000" y="2028950"/>
            <a:ext cx="6858000" cy="236339"/>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12" name="Title 1"/>
          <p:cNvSpPr>
            <a:spLocks noGrp="1"/>
          </p:cNvSpPr>
          <p:nvPr>
            <p:ph type="ctrTitle" hasCustomPrompt="1"/>
          </p:nvPr>
        </p:nvSpPr>
        <p:spPr>
          <a:xfrm>
            <a:off x="1143002" y="2303284"/>
            <a:ext cx="6858001" cy="1785632"/>
          </a:xfrm>
          <a:prstGeom prst="rect">
            <a:avLst/>
          </a:prstGeom>
        </p:spPr>
        <p:txBody>
          <a:bodyPr anchor="t">
            <a:normAutofit/>
          </a:bodyPr>
          <a:lstStyle>
            <a:lvl1pPr algn="ctr">
              <a:defRPr sz="600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4051354073"/>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oS orange">
    <p:spTree>
      <p:nvGrpSpPr>
        <p:cNvPr id="1" name=""/>
        <p:cNvGrpSpPr/>
        <p:nvPr/>
      </p:nvGrpSpPr>
      <p:grpSpPr>
        <a:xfrm>
          <a:off x="0" y="0"/>
          <a:ext cx="0" cy="0"/>
          <a:chOff x="0" y="0"/>
          <a:chExt cx="0" cy="0"/>
        </a:xfrm>
      </p:grpSpPr>
      <p:sp>
        <p:nvSpPr>
          <p:cNvPr id="5" name="Rectangle 4"/>
          <p:cNvSpPr/>
          <p:nvPr userDrawn="1"/>
        </p:nvSpPr>
        <p:spPr>
          <a:xfrm>
            <a:off x="88901" y="58844"/>
            <a:ext cx="8966198" cy="50179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5280" y="333868"/>
            <a:ext cx="1072823" cy="707191"/>
          </a:xfrm>
          <a:prstGeom prst="rect">
            <a:avLst/>
          </a:prstGeom>
        </p:spPr>
      </p:pic>
      <p:sp>
        <p:nvSpPr>
          <p:cNvPr id="11" name="Subtitle 2"/>
          <p:cNvSpPr>
            <a:spLocks noGrp="1"/>
          </p:cNvSpPr>
          <p:nvPr>
            <p:ph type="subTitle" idx="1" hasCustomPrompt="1"/>
          </p:nvPr>
        </p:nvSpPr>
        <p:spPr>
          <a:xfrm>
            <a:off x="1143000" y="2028950"/>
            <a:ext cx="6858000" cy="236339"/>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12" name="Title 1"/>
          <p:cNvSpPr>
            <a:spLocks noGrp="1"/>
          </p:cNvSpPr>
          <p:nvPr>
            <p:ph type="ctrTitle" hasCustomPrompt="1"/>
          </p:nvPr>
        </p:nvSpPr>
        <p:spPr>
          <a:xfrm>
            <a:off x="1143002" y="2303284"/>
            <a:ext cx="6858001" cy="1785632"/>
          </a:xfrm>
          <a:prstGeom prst="rect">
            <a:avLst/>
          </a:prstGeom>
        </p:spPr>
        <p:txBody>
          <a:bodyPr anchor="t">
            <a:normAutofit/>
          </a:bodyPr>
          <a:lstStyle>
            <a:lvl1pPr algn="ctr">
              <a:defRPr sz="600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1783223118"/>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oS powder blue">
    <p:spTree>
      <p:nvGrpSpPr>
        <p:cNvPr id="1" name=""/>
        <p:cNvGrpSpPr/>
        <p:nvPr/>
      </p:nvGrpSpPr>
      <p:grpSpPr>
        <a:xfrm>
          <a:off x="0" y="0"/>
          <a:ext cx="0" cy="0"/>
          <a:chOff x="0" y="0"/>
          <a:chExt cx="0" cy="0"/>
        </a:xfrm>
      </p:grpSpPr>
      <p:sp>
        <p:nvSpPr>
          <p:cNvPr id="5" name="Rectangle 4"/>
          <p:cNvSpPr/>
          <p:nvPr userDrawn="1"/>
        </p:nvSpPr>
        <p:spPr>
          <a:xfrm>
            <a:off x="88901" y="58844"/>
            <a:ext cx="8966198" cy="50179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5280" y="333868"/>
            <a:ext cx="1072823" cy="707191"/>
          </a:xfrm>
          <a:prstGeom prst="rect">
            <a:avLst/>
          </a:prstGeom>
        </p:spPr>
      </p:pic>
      <p:sp>
        <p:nvSpPr>
          <p:cNvPr id="11" name="Subtitle 2"/>
          <p:cNvSpPr>
            <a:spLocks noGrp="1"/>
          </p:cNvSpPr>
          <p:nvPr>
            <p:ph type="subTitle" idx="1" hasCustomPrompt="1"/>
          </p:nvPr>
        </p:nvSpPr>
        <p:spPr>
          <a:xfrm>
            <a:off x="1143000" y="2028950"/>
            <a:ext cx="6858000" cy="236339"/>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12" name="Title 1"/>
          <p:cNvSpPr>
            <a:spLocks noGrp="1"/>
          </p:cNvSpPr>
          <p:nvPr>
            <p:ph type="ctrTitle" hasCustomPrompt="1"/>
          </p:nvPr>
        </p:nvSpPr>
        <p:spPr>
          <a:xfrm>
            <a:off x="1143002" y="2303284"/>
            <a:ext cx="6858001" cy="1785632"/>
          </a:xfrm>
          <a:prstGeom prst="rect">
            <a:avLst/>
          </a:prstGeom>
        </p:spPr>
        <p:txBody>
          <a:bodyPr anchor="t">
            <a:normAutofit/>
          </a:bodyPr>
          <a:lstStyle>
            <a:lvl1pPr algn="ctr">
              <a:defRPr sz="600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2145858738"/>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oS grape">
    <p:spTree>
      <p:nvGrpSpPr>
        <p:cNvPr id="1" name=""/>
        <p:cNvGrpSpPr/>
        <p:nvPr/>
      </p:nvGrpSpPr>
      <p:grpSpPr>
        <a:xfrm>
          <a:off x="0" y="0"/>
          <a:ext cx="0" cy="0"/>
          <a:chOff x="0" y="0"/>
          <a:chExt cx="0" cy="0"/>
        </a:xfrm>
      </p:grpSpPr>
      <p:sp>
        <p:nvSpPr>
          <p:cNvPr id="5" name="Rectangle 4"/>
          <p:cNvSpPr/>
          <p:nvPr userDrawn="1"/>
        </p:nvSpPr>
        <p:spPr>
          <a:xfrm>
            <a:off x="88901" y="58844"/>
            <a:ext cx="8966198" cy="50179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5280" y="333868"/>
            <a:ext cx="1072823" cy="707191"/>
          </a:xfrm>
          <a:prstGeom prst="rect">
            <a:avLst/>
          </a:prstGeom>
        </p:spPr>
      </p:pic>
      <p:sp>
        <p:nvSpPr>
          <p:cNvPr id="11" name="Subtitle 2"/>
          <p:cNvSpPr>
            <a:spLocks noGrp="1"/>
          </p:cNvSpPr>
          <p:nvPr>
            <p:ph type="subTitle" idx="1" hasCustomPrompt="1"/>
          </p:nvPr>
        </p:nvSpPr>
        <p:spPr>
          <a:xfrm>
            <a:off x="1143000" y="2028950"/>
            <a:ext cx="6858000" cy="236339"/>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12" name="Title 1"/>
          <p:cNvSpPr>
            <a:spLocks noGrp="1"/>
          </p:cNvSpPr>
          <p:nvPr>
            <p:ph type="ctrTitle" hasCustomPrompt="1"/>
          </p:nvPr>
        </p:nvSpPr>
        <p:spPr>
          <a:xfrm>
            <a:off x="1143002" y="2303284"/>
            <a:ext cx="6858001" cy="1785632"/>
          </a:xfrm>
          <a:prstGeom prst="rect">
            <a:avLst/>
          </a:prstGeom>
        </p:spPr>
        <p:txBody>
          <a:bodyPr anchor="t">
            <a:normAutofit/>
          </a:bodyPr>
          <a:lstStyle>
            <a:lvl1pPr algn="ctr">
              <a:defRPr sz="600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3060574527"/>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oS customise">
    <p:spTree>
      <p:nvGrpSpPr>
        <p:cNvPr id="1" name=""/>
        <p:cNvGrpSpPr/>
        <p:nvPr/>
      </p:nvGrpSpPr>
      <p:grpSpPr>
        <a:xfrm>
          <a:off x="0" y="0"/>
          <a:ext cx="0" cy="0"/>
          <a:chOff x="0" y="0"/>
          <a:chExt cx="0" cy="0"/>
        </a:xfrm>
      </p:grpSpPr>
      <p:sp>
        <p:nvSpPr>
          <p:cNvPr id="15" name="Picture Placeholder 12"/>
          <p:cNvSpPr>
            <a:spLocks noGrp="1"/>
          </p:cNvSpPr>
          <p:nvPr>
            <p:ph type="pic" sz="quarter" idx="11" hasCustomPrompt="1"/>
          </p:nvPr>
        </p:nvSpPr>
        <p:spPr>
          <a:xfrm>
            <a:off x="88902" y="66676"/>
            <a:ext cx="8994377" cy="5028317"/>
          </a:xfrm>
          <a:prstGeom prst="rect">
            <a:avLst/>
          </a:prstGeom>
          <a:solidFill>
            <a:schemeClr val="bg1">
              <a:lumMod val="85000"/>
            </a:schemeClr>
          </a:solidFill>
        </p:spPr>
        <p:txBody>
          <a:bodyPr tIns="2088000"/>
          <a:lstStyle>
            <a:lvl1pPr marL="0" indent="0" algn="ctr">
              <a:buNone/>
              <a:defRPr baseline="0">
                <a:solidFill>
                  <a:schemeClr val="bg1">
                    <a:lumMod val="65000"/>
                  </a:schemeClr>
                </a:solidFill>
              </a:defRPr>
            </a:lvl1pPr>
          </a:lstStyle>
          <a:p>
            <a:r>
              <a:rPr lang="en-GB" dirty="0" smtClean="0"/>
              <a:t>Drag your image here</a:t>
            </a:r>
            <a:endParaRPr lang="en-GB" dirty="0"/>
          </a:p>
        </p:txBody>
      </p:sp>
      <p:grpSp>
        <p:nvGrpSpPr>
          <p:cNvPr id="12" name="Group 11"/>
          <p:cNvGrpSpPr/>
          <p:nvPr userDrawn="1"/>
        </p:nvGrpSpPr>
        <p:grpSpPr>
          <a:xfrm>
            <a:off x="-7144" y="-9466"/>
            <a:ext cx="9158288" cy="5153774"/>
            <a:chOff x="-9525" y="-12621"/>
            <a:chExt cx="12211050" cy="6871698"/>
          </a:xfrm>
        </p:grpSpPr>
        <p:sp>
          <p:nvSpPr>
            <p:cNvPr id="8" name="Rectangle 7"/>
            <p:cNvSpPr/>
            <p:nvPr/>
          </p:nvSpPr>
          <p:spPr>
            <a:xfrm>
              <a:off x="0" y="-11544"/>
              <a:ext cx="12192000" cy="9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9" name="Rectangle 8"/>
            <p:cNvSpPr/>
            <p:nvPr/>
          </p:nvSpPr>
          <p:spPr>
            <a:xfrm>
              <a:off x="0" y="6769077"/>
              <a:ext cx="12192000" cy="9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10" name="Rectangle 9"/>
            <p:cNvSpPr/>
            <p:nvPr/>
          </p:nvSpPr>
          <p:spPr>
            <a:xfrm rot="5400000">
              <a:off x="-3399053" y="3377984"/>
              <a:ext cx="6869544" cy="904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11" name="Rectangle 10"/>
            <p:cNvSpPr/>
            <p:nvPr/>
          </p:nvSpPr>
          <p:spPr>
            <a:xfrm rot="5400000">
              <a:off x="8720970" y="3377445"/>
              <a:ext cx="6870621" cy="90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grpSp>
      <p:grpSp>
        <p:nvGrpSpPr>
          <p:cNvPr id="21" name="Group 20"/>
          <p:cNvGrpSpPr/>
          <p:nvPr userDrawn="1"/>
        </p:nvGrpSpPr>
        <p:grpSpPr>
          <a:xfrm>
            <a:off x="-7145" y="-63501"/>
            <a:ext cx="9236869" cy="5274527"/>
            <a:chOff x="-9526" y="-84667"/>
            <a:chExt cx="12315824" cy="7032702"/>
          </a:xfrm>
        </p:grpSpPr>
        <p:sp>
          <p:nvSpPr>
            <p:cNvPr id="22" name="Rectangle 21"/>
            <p:cNvSpPr/>
            <p:nvPr/>
          </p:nvSpPr>
          <p:spPr>
            <a:xfrm>
              <a:off x="-9526" y="-84667"/>
              <a:ext cx="12192000" cy="1735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3" name="Rectangle 22"/>
            <p:cNvSpPr/>
            <p:nvPr/>
          </p:nvSpPr>
          <p:spPr>
            <a:xfrm>
              <a:off x="9525" y="6769077"/>
              <a:ext cx="12192000" cy="1789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4" name="Rectangle 23"/>
            <p:cNvSpPr/>
            <p:nvPr/>
          </p:nvSpPr>
          <p:spPr>
            <a:xfrm rot="5400000">
              <a:off x="-3380268" y="3359199"/>
              <a:ext cx="6869544" cy="1280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5" name="Rectangle 24"/>
            <p:cNvSpPr/>
            <p:nvPr/>
          </p:nvSpPr>
          <p:spPr>
            <a:xfrm rot="5400000">
              <a:off x="8754571" y="3306274"/>
              <a:ext cx="6870621" cy="2328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grpSp>
      <p:sp>
        <p:nvSpPr>
          <p:cNvPr id="28" name="Picture Placeholder 4"/>
          <p:cNvSpPr>
            <a:spLocks noGrp="1"/>
          </p:cNvSpPr>
          <p:nvPr>
            <p:ph type="pic" sz="quarter" idx="12" hasCustomPrompt="1"/>
          </p:nvPr>
        </p:nvSpPr>
        <p:spPr>
          <a:xfrm>
            <a:off x="4045276" y="333867"/>
            <a:ext cx="1072824" cy="700064"/>
          </a:xfrm>
          <a:prstGeom prst="rect">
            <a:avLst/>
          </a:prstGeom>
        </p:spPr>
        <p:txBody>
          <a:bodyPr/>
          <a:lstStyle>
            <a:lvl1pPr marL="0" indent="0" algn="ctr">
              <a:buNone/>
              <a:defRPr sz="1050" b="0">
                <a:solidFill>
                  <a:schemeClr val="bg1"/>
                </a:solidFill>
              </a:defRPr>
            </a:lvl1pPr>
          </a:lstStyle>
          <a:p>
            <a:r>
              <a:rPr lang="en-GB" dirty="0" smtClean="0"/>
              <a:t>Logo</a:t>
            </a:r>
            <a:endParaRPr lang="en-GB" dirty="0"/>
          </a:p>
        </p:txBody>
      </p:sp>
      <p:sp>
        <p:nvSpPr>
          <p:cNvPr id="29" name="Subtitle 2"/>
          <p:cNvSpPr>
            <a:spLocks noGrp="1"/>
          </p:cNvSpPr>
          <p:nvPr>
            <p:ph type="subTitle" idx="1" hasCustomPrompt="1"/>
          </p:nvPr>
        </p:nvSpPr>
        <p:spPr>
          <a:xfrm>
            <a:off x="1143000" y="2028950"/>
            <a:ext cx="6858000" cy="236339"/>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30" name="Title 1"/>
          <p:cNvSpPr>
            <a:spLocks noGrp="1"/>
          </p:cNvSpPr>
          <p:nvPr>
            <p:ph type="ctrTitle" hasCustomPrompt="1"/>
          </p:nvPr>
        </p:nvSpPr>
        <p:spPr>
          <a:xfrm>
            <a:off x="1143002" y="2303284"/>
            <a:ext cx="6858001" cy="1785632"/>
          </a:xfrm>
          <a:prstGeom prst="rect">
            <a:avLst/>
          </a:prstGeom>
        </p:spPr>
        <p:txBody>
          <a:bodyPr anchor="t">
            <a:normAutofit/>
          </a:bodyPr>
          <a:lstStyle>
            <a:lvl1pPr algn="ctr">
              <a:defRPr sz="600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204819176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oS turquoise">
    <p:spTree>
      <p:nvGrpSpPr>
        <p:cNvPr id="1" name=""/>
        <p:cNvGrpSpPr/>
        <p:nvPr/>
      </p:nvGrpSpPr>
      <p:grpSpPr>
        <a:xfrm>
          <a:off x="0" y="0"/>
          <a:ext cx="0" cy="0"/>
          <a:chOff x="0" y="0"/>
          <a:chExt cx="0" cy="0"/>
        </a:xfrm>
      </p:grpSpPr>
      <p:sp>
        <p:nvSpPr>
          <p:cNvPr id="5" name="Rectangle 4"/>
          <p:cNvSpPr/>
          <p:nvPr userDrawn="1"/>
        </p:nvSpPr>
        <p:spPr>
          <a:xfrm>
            <a:off x="88901" y="66676"/>
            <a:ext cx="8966200" cy="501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5280" y="4024957"/>
            <a:ext cx="1072823" cy="707191"/>
          </a:xfrm>
          <a:prstGeom prst="rect">
            <a:avLst/>
          </a:prstGeom>
        </p:spPr>
      </p:pic>
      <p:sp>
        <p:nvSpPr>
          <p:cNvPr id="25" name="Subtitle 2"/>
          <p:cNvSpPr>
            <a:spLocks noGrp="1"/>
          </p:cNvSpPr>
          <p:nvPr>
            <p:ph type="subTitle" idx="1" hasCustomPrompt="1"/>
          </p:nvPr>
        </p:nvSpPr>
        <p:spPr>
          <a:xfrm>
            <a:off x="1143000" y="2691625"/>
            <a:ext cx="6858000" cy="236339"/>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26" name="Title 1"/>
          <p:cNvSpPr>
            <a:spLocks noGrp="1"/>
          </p:cNvSpPr>
          <p:nvPr>
            <p:ph type="ctrTitle" hasCustomPrompt="1"/>
          </p:nvPr>
        </p:nvSpPr>
        <p:spPr>
          <a:xfrm>
            <a:off x="1143002" y="757238"/>
            <a:ext cx="6858001" cy="1814513"/>
          </a:xfrm>
          <a:prstGeom prst="rect">
            <a:avLst/>
          </a:prstGeom>
        </p:spPr>
        <p:txBody>
          <a:bodyPr anchor="b">
            <a:normAutofit/>
          </a:bodyPr>
          <a:lstStyle>
            <a:lvl1pPr algn="ctr">
              <a:defRPr sz="6000" baseline="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1213880955"/>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p:bg>
      <p:bgPr>
        <a:solidFill>
          <a:schemeClr val="bg2"/>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0" y="0"/>
            <a:ext cx="9144000" cy="5143500"/>
            <a:chOff x="0" y="0"/>
            <a:chExt cx="9144000" cy="6858000"/>
          </a:xfrm>
        </p:grpSpPr>
        <p:sp>
          <p:nvSpPr>
            <p:cNvPr id="2" name="Rectangle 1"/>
            <p:cNvSpPr/>
            <p:nvPr userDrawn="1"/>
          </p:nvSpPr>
          <p:spPr>
            <a:xfrm>
              <a:off x="0"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5277" y="445154"/>
              <a:ext cx="1072823" cy="942921"/>
            </a:xfrm>
            <a:prstGeom prst="rect">
              <a:avLst/>
            </a:prstGeom>
          </p:spPr>
        </p:pic>
      </p:gr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9214553" flipV="1">
            <a:off x="4723005" y="1108167"/>
            <a:ext cx="622961" cy="705412"/>
          </a:xfrm>
          <a:prstGeom prst="rect">
            <a:avLst/>
          </a:prstGeom>
        </p:spPr>
      </p:pic>
      <p:sp>
        <p:nvSpPr>
          <p:cNvPr id="8" name="Subtitle 2"/>
          <p:cNvSpPr txBox="1">
            <a:spLocks/>
          </p:cNvSpPr>
          <p:nvPr userDrawn="1"/>
        </p:nvSpPr>
        <p:spPr>
          <a:xfrm>
            <a:off x="5600699" y="1571290"/>
            <a:ext cx="1580796" cy="309401"/>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1100" kern="1200" spc="11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GB" sz="800" spc="0" dirty="0" smtClean="0">
                <a:solidFill>
                  <a:schemeClr val="tx1"/>
                </a:solidFill>
              </a:rPr>
              <a:t>Copy and paste</a:t>
            </a:r>
            <a:r>
              <a:rPr lang="en-GB" sz="800" spc="0" baseline="0" dirty="0" smtClean="0">
                <a:solidFill>
                  <a:schemeClr val="tx1"/>
                </a:solidFill>
              </a:rPr>
              <a:t> this logo onto your customised title slide</a:t>
            </a:r>
            <a:endParaRPr lang="en-GB" sz="800" spc="0" dirty="0">
              <a:solidFill>
                <a:schemeClr val="tx1"/>
              </a:solidFill>
            </a:endParaRPr>
          </a:p>
        </p:txBody>
      </p:sp>
    </p:spTree>
    <p:extLst>
      <p:ext uri="{BB962C8B-B14F-4D97-AF65-F5344CB8AC3E}">
        <p14:creationId xmlns:p14="http://schemas.microsoft.com/office/powerpoint/2010/main" val="2038843769"/>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UoS aerial">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2">
            <a:extLst>
              <a:ext uri="{28A0092B-C50C-407E-A947-70E740481C1C}">
                <a14:useLocalDpi xmlns:a14="http://schemas.microsoft.com/office/drawing/2010/main" val="0"/>
              </a:ext>
            </a:extLst>
          </a:blip>
          <a:srcRect l="21875" r="2890"/>
          <a:stretch/>
        </p:blipFill>
        <p:spPr>
          <a:xfrm>
            <a:off x="19053" y="0"/>
            <a:ext cx="9172575" cy="5143500"/>
          </a:xfrm>
          <a:prstGeom prst="rect">
            <a:avLst/>
          </a:prstGeom>
        </p:spPr>
      </p:pic>
      <p:grpSp>
        <p:nvGrpSpPr>
          <p:cNvPr id="18" name="Group 17"/>
          <p:cNvGrpSpPr/>
          <p:nvPr userDrawn="1"/>
        </p:nvGrpSpPr>
        <p:grpSpPr>
          <a:xfrm>
            <a:off x="-7145" y="-63501"/>
            <a:ext cx="9236869" cy="5274527"/>
            <a:chOff x="-9526" y="-84667"/>
            <a:chExt cx="12315824" cy="7032702"/>
          </a:xfrm>
        </p:grpSpPr>
        <p:sp>
          <p:nvSpPr>
            <p:cNvPr id="19" name="Rectangle 18"/>
            <p:cNvSpPr/>
            <p:nvPr/>
          </p:nvSpPr>
          <p:spPr>
            <a:xfrm>
              <a:off x="-9526" y="-84667"/>
              <a:ext cx="12192000" cy="1735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0" name="Rectangle 19"/>
            <p:cNvSpPr/>
            <p:nvPr/>
          </p:nvSpPr>
          <p:spPr>
            <a:xfrm>
              <a:off x="9525" y="6769077"/>
              <a:ext cx="12192000" cy="1789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1" name="Rectangle 20"/>
            <p:cNvSpPr/>
            <p:nvPr/>
          </p:nvSpPr>
          <p:spPr>
            <a:xfrm rot="5400000">
              <a:off x="-3380268" y="3359199"/>
              <a:ext cx="6869544" cy="1280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2" name="Rectangle 21"/>
            <p:cNvSpPr/>
            <p:nvPr/>
          </p:nvSpPr>
          <p:spPr>
            <a:xfrm rot="5400000">
              <a:off x="8754571" y="3306274"/>
              <a:ext cx="6870621" cy="2328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gr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5280" y="333868"/>
            <a:ext cx="1072823" cy="707191"/>
          </a:xfrm>
          <a:prstGeom prst="rect">
            <a:avLst/>
          </a:prstGeom>
        </p:spPr>
      </p:pic>
      <p:sp>
        <p:nvSpPr>
          <p:cNvPr id="26" name="Subtitle 2"/>
          <p:cNvSpPr>
            <a:spLocks noGrp="1"/>
          </p:cNvSpPr>
          <p:nvPr>
            <p:ph type="subTitle" idx="1" hasCustomPrompt="1"/>
          </p:nvPr>
        </p:nvSpPr>
        <p:spPr>
          <a:xfrm>
            <a:off x="1143000" y="2028950"/>
            <a:ext cx="6858000" cy="236339"/>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27" name="Title 1"/>
          <p:cNvSpPr>
            <a:spLocks noGrp="1"/>
          </p:cNvSpPr>
          <p:nvPr>
            <p:ph type="ctrTitle" hasCustomPrompt="1"/>
          </p:nvPr>
        </p:nvSpPr>
        <p:spPr>
          <a:xfrm>
            <a:off x="1143002" y="2303284"/>
            <a:ext cx="6858001" cy="1785632"/>
          </a:xfrm>
          <a:prstGeom prst="rect">
            <a:avLst/>
          </a:prstGeom>
        </p:spPr>
        <p:txBody>
          <a:bodyPr anchor="t">
            <a:normAutofit/>
          </a:bodyPr>
          <a:lstStyle>
            <a:lvl1pPr algn="ctr">
              <a:defRPr sz="600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800603139"/>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UoS library">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2">
            <a:extLst>
              <a:ext uri="{28A0092B-C50C-407E-A947-70E740481C1C}">
                <a14:useLocalDpi xmlns:a14="http://schemas.microsoft.com/office/drawing/2010/main" val="0"/>
              </a:ext>
            </a:extLst>
          </a:blip>
          <a:srcRect l="13672" r="11718"/>
          <a:stretch/>
        </p:blipFill>
        <p:spPr>
          <a:xfrm>
            <a:off x="-1" y="0"/>
            <a:ext cx="9096375" cy="5143500"/>
          </a:xfrm>
          <a:prstGeom prst="rect">
            <a:avLst/>
          </a:prstGeom>
        </p:spPr>
      </p:pic>
      <p:grpSp>
        <p:nvGrpSpPr>
          <p:cNvPr id="18" name="Group 17"/>
          <p:cNvGrpSpPr/>
          <p:nvPr userDrawn="1"/>
        </p:nvGrpSpPr>
        <p:grpSpPr>
          <a:xfrm>
            <a:off x="-7145" y="-63501"/>
            <a:ext cx="9236869" cy="5274527"/>
            <a:chOff x="-9526" y="-84667"/>
            <a:chExt cx="12315824" cy="7032702"/>
          </a:xfrm>
        </p:grpSpPr>
        <p:sp>
          <p:nvSpPr>
            <p:cNvPr id="19" name="Rectangle 18"/>
            <p:cNvSpPr/>
            <p:nvPr/>
          </p:nvSpPr>
          <p:spPr>
            <a:xfrm>
              <a:off x="-9526" y="-84667"/>
              <a:ext cx="12192000" cy="1735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0" name="Rectangle 19"/>
            <p:cNvSpPr/>
            <p:nvPr/>
          </p:nvSpPr>
          <p:spPr>
            <a:xfrm>
              <a:off x="9525" y="6769077"/>
              <a:ext cx="12192000" cy="1789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1" name="Rectangle 20"/>
            <p:cNvSpPr/>
            <p:nvPr/>
          </p:nvSpPr>
          <p:spPr>
            <a:xfrm rot="5400000">
              <a:off x="-3380268" y="3359199"/>
              <a:ext cx="6869544" cy="1280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2" name="Rectangle 21"/>
            <p:cNvSpPr/>
            <p:nvPr/>
          </p:nvSpPr>
          <p:spPr>
            <a:xfrm rot="5400000">
              <a:off x="8754571" y="3306274"/>
              <a:ext cx="6870621" cy="2328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gr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5280" y="333868"/>
            <a:ext cx="1072823" cy="707191"/>
          </a:xfrm>
          <a:prstGeom prst="rect">
            <a:avLst/>
          </a:prstGeom>
        </p:spPr>
      </p:pic>
      <p:sp>
        <p:nvSpPr>
          <p:cNvPr id="26" name="Subtitle 2"/>
          <p:cNvSpPr>
            <a:spLocks noGrp="1"/>
          </p:cNvSpPr>
          <p:nvPr>
            <p:ph type="subTitle" idx="1" hasCustomPrompt="1"/>
          </p:nvPr>
        </p:nvSpPr>
        <p:spPr>
          <a:xfrm>
            <a:off x="1143000" y="2028950"/>
            <a:ext cx="6858000" cy="236339"/>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27" name="Title 1"/>
          <p:cNvSpPr>
            <a:spLocks noGrp="1"/>
          </p:cNvSpPr>
          <p:nvPr>
            <p:ph type="ctrTitle" hasCustomPrompt="1"/>
          </p:nvPr>
        </p:nvSpPr>
        <p:spPr>
          <a:xfrm>
            <a:off x="1143002" y="2303284"/>
            <a:ext cx="6858001" cy="1785632"/>
          </a:xfrm>
          <a:prstGeom prst="rect">
            <a:avLst/>
          </a:prstGeom>
        </p:spPr>
        <p:txBody>
          <a:bodyPr anchor="t">
            <a:normAutofit/>
          </a:bodyPr>
          <a:lstStyle>
            <a:lvl1pPr algn="ctr">
              <a:defRPr sz="600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3124266637"/>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oS library">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15059" r="9954"/>
          <a:stretch/>
        </p:blipFill>
        <p:spPr>
          <a:xfrm>
            <a:off x="28575" y="-8114"/>
            <a:ext cx="9210676" cy="5117086"/>
          </a:xfrm>
          <a:prstGeom prst="rect">
            <a:avLst/>
          </a:prstGeom>
        </p:spPr>
      </p:pic>
      <p:grpSp>
        <p:nvGrpSpPr>
          <p:cNvPr id="18" name="Group 17"/>
          <p:cNvGrpSpPr/>
          <p:nvPr userDrawn="1"/>
        </p:nvGrpSpPr>
        <p:grpSpPr>
          <a:xfrm>
            <a:off x="-7145" y="-63501"/>
            <a:ext cx="9236869" cy="5274527"/>
            <a:chOff x="-9526" y="-84667"/>
            <a:chExt cx="12315824" cy="7032702"/>
          </a:xfrm>
        </p:grpSpPr>
        <p:sp>
          <p:nvSpPr>
            <p:cNvPr id="19" name="Rectangle 18"/>
            <p:cNvSpPr/>
            <p:nvPr/>
          </p:nvSpPr>
          <p:spPr>
            <a:xfrm>
              <a:off x="-9526" y="-84667"/>
              <a:ext cx="12192000" cy="1735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0" name="Rectangle 19"/>
            <p:cNvSpPr/>
            <p:nvPr/>
          </p:nvSpPr>
          <p:spPr>
            <a:xfrm>
              <a:off x="9525" y="6769077"/>
              <a:ext cx="12192000" cy="1789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1" name="Rectangle 20"/>
            <p:cNvSpPr/>
            <p:nvPr/>
          </p:nvSpPr>
          <p:spPr>
            <a:xfrm rot="5400000">
              <a:off x="-3380268" y="3359199"/>
              <a:ext cx="6869544" cy="1280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2" name="Rectangle 21"/>
            <p:cNvSpPr/>
            <p:nvPr/>
          </p:nvSpPr>
          <p:spPr>
            <a:xfrm rot="5400000">
              <a:off x="8754571" y="3306274"/>
              <a:ext cx="6870621" cy="2328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gr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5280" y="333868"/>
            <a:ext cx="1072823" cy="707191"/>
          </a:xfrm>
          <a:prstGeom prst="rect">
            <a:avLst/>
          </a:prstGeom>
        </p:spPr>
      </p:pic>
      <p:sp>
        <p:nvSpPr>
          <p:cNvPr id="27" name="Subtitle 2"/>
          <p:cNvSpPr>
            <a:spLocks noGrp="1"/>
          </p:cNvSpPr>
          <p:nvPr>
            <p:ph type="subTitle" idx="1" hasCustomPrompt="1"/>
          </p:nvPr>
        </p:nvSpPr>
        <p:spPr>
          <a:xfrm>
            <a:off x="1143000" y="2028950"/>
            <a:ext cx="6858000" cy="236339"/>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28" name="Title 1"/>
          <p:cNvSpPr>
            <a:spLocks noGrp="1"/>
          </p:cNvSpPr>
          <p:nvPr>
            <p:ph type="ctrTitle" hasCustomPrompt="1"/>
          </p:nvPr>
        </p:nvSpPr>
        <p:spPr>
          <a:xfrm>
            <a:off x="1143002" y="2303284"/>
            <a:ext cx="6858001" cy="1785632"/>
          </a:xfrm>
          <a:prstGeom prst="rect">
            <a:avLst/>
          </a:prstGeom>
        </p:spPr>
        <p:txBody>
          <a:bodyPr anchor="t">
            <a:normAutofit/>
          </a:bodyPr>
          <a:lstStyle>
            <a:lvl1pPr algn="ctr">
              <a:defRPr sz="600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982244191"/>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UoS library">
    <p:spTree>
      <p:nvGrpSpPr>
        <p:cNvPr id="1" name=""/>
        <p:cNvGrpSpPr/>
        <p:nvPr/>
      </p:nvGrpSpPr>
      <p:grpSpPr>
        <a:xfrm>
          <a:off x="0" y="0"/>
          <a:ext cx="0" cy="0"/>
          <a:chOff x="0" y="0"/>
          <a:chExt cx="0" cy="0"/>
        </a:xfrm>
      </p:grpSpPr>
      <p:pic>
        <p:nvPicPr>
          <p:cNvPr id="29" name="Picture 28"/>
          <p:cNvPicPr>
            <a:picLocks noChangeAspect="1"/>
          </p:cNvPicPr>
          <p:nvPr userDrawn="1"/>
        </p:nvPicPr>
        <p:blipFill rotWithShape="1">
          <a:blip r:embed="rId2">
            <a:extLst>
              <a:ext uri="{28A0092B-C50C-407E-A947-70E740481C1C}">
                <a14:useLocalDpi xmlns:a14="http://schemas.microsoft.com/office/drawing/2010/main" val="0"/>
              </a:ext>
            </a:extLst>
          </a:blip>
          <a:srcRect l="15378" r="8995"/>
          <a:stretch/>
        </p:blipFill>
        <p:spPr>
          <a:xfrm>
            <a:off x="19050" y="28635"/>
            <a:ext cx="9124950" cy="5090256"/>
          </a:xfrm>
          <a:prstGeom prst="rect">
            <a:avLst/>
          </a:prstGeom>
        </p:spPr>
      </p:pic>
      <p:grpSp>
        <p:nvGrpSpPr>
          <p:cNvPr id="22" name="Group 21"/>
          <p:cNvGrpSpPr/>
          <p:nvPr userDrawn="1"/>
        </p:nvGrpSpPr>
        <p:grpSpPr>
          <a:xfrm>
            <a:off x="-7145" y="-63501"/>
            <a:ext cx="9236869" cy="5274527"/>
            <a:chOff x="-9526" y="-84667"/>
            <a:chExt cx="12315824" cy="7032702"/>
          </a:xfrm>
        </p:grpSpPr>
        <p:sp>
          <p:nvSpPr>
            <p:cNvPr id="23" name="Rectangle 22"/>
            <p:cNvSpPr/>
            <p:nvPr/>
          </p:nvSpPr>
          <p:spPr>
            <a:xfrm>
              <a:off x="-9526" y="-84667"/>
              <a:ext cx="12192000" cy="1735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4" name="Rectangle 23"/>
            <p:cNvSpPr/>
            <p:nvPr/>
          </p:nvSpPr>
          <p:spPr>
            <a:xfrm>
              <a:off x="9525" y="6769077"/>
              <a:ext cx="12192000" cy="1789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5" name="Rectangle 24"/>
            <p:cNvSpPr/>
            <p:nvPr/>
          </p:nvSpPr>
          <p:spPr>
            <a:xfrm rot="5400000">
              <a:off x="-3380268" y="3359199"/>
              <a:ext cx="6869544" cy="1280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6" name="Rectangle 25"/>
            <p:cNvSpPr/>
            <p:nvPr/>
          </p:nvSpPr>
          <p:spPr>
            <a:xfrm rot="5400000">
              <a:off x="8754571" y="3306274"/>
              <a:ext cx="6870621" cy="2328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gr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5280" y="333868"/>
            <a:ext cx="1072823" cy="707191"/>
          </a:xfrm>
          <a:prstGeom prst="rect">
            <a:avLst/>
          </a:prstGeom>
        </p:spPr>
      </p:pic>
      <p:sp>
        <p:nvSpPr>
          <p:cNvPr id="30" name="Subtitle 2"/>
          <p:cNvSpPr>
            <a:spLocks noGrp="1"/>
          </p:cNvSpPr>
          <p:nvPr>
            <p:ph type="subTitle" idx="1" hasCustomPrompt="1"/>
          </p:nvPr>
        </p:nvSpPr>
        <p:spPr>
          <a:xfrm>
            <a:off x="1143000" y="2028950"/>
            <a:ext cx="6858000" cy="236339"/>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31" name="Title 1"/>
          <p:cNvSpPr>
            <a:spLocks noGrp="1"/>
          </p:cNvSpPr>
          <p:nvPr>
            <p:ph type="ctrTitle" hasCustomPrompt="1"/>
          </p:nvPr>
        </p:nvSpPr>
        <p:spPr>
          <a:xfrm>
            <a:off x="1143002" y="2303284"/>
            <a:ext cx="6858001" cy="1785632"/>
          </a:xfrm>
          <a:prstGeom prst="rect">
            <a:avLst/>
          </a:prstGeom>
        </p:spPr>
        <p:txBody>
          <a:bodyPr anchor="t">
            <a:normAutofit/>
          </a:bodyPr>
          <a:lstStyle>
            <a:lvl1pPr algn="ctr">
              <a:defRPr sz="600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1481411654"/>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oS beach">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l="11616" r="13634"/>
          <a:stretch/>
        </p:blipFill>
        <p:spPr>
          <a:xfrm>
            <a:off x="9525" y="15071"/>
            <a:ext cx="9086850" cy="5099855"/>
          </a:xfrm>
          <a:prstGeom prst="rect">
            <a:avLst/>
          </a:prstGeom>
        </p:spPr>
      </p:pic>
      <p:grpSp>
        <p:nvGrpSpPr>
          <p:cNvPr id="19" name="Group 18"/>
          <p:cNvGrpSpPr/>
          <p:nvPr userDrawn="1"/>
        </p:nvGrpSpPr>
        <p:grpSpPr>
          <a:xfrm>
            <a:off x="-7145" y="-63501"/>
            <a:ext cx="9236869" cy="5274527"/>
            <a:chOff x="-9526" y="-84667"/>
            <a:chExt cx="12315824" cy="7032702"/>
          </a:xfrm>
        </p:grpSpPr>
        <p:sp>
          <p:nvSpPr>
            <p:cNvPr id="20" name="Rectangle 19"/>
            <p:cNvSpPr/>
            <p:nvPr/>
          </p:nvSpPr>
          <p:spPr>
            <a:xfrm>
              <a:off x="-9526" y="-84667"/>
              <a:ext cx="12192000" cy="1735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1" name="Rectangle 20"/>
            <p:cNvSpPr/>
            <p:nvPr/>
          </p:nvSpPr>
          <p:spPr>
            <a:xfrm>
              <a:off x="9525" y="6769077"/>
              <a:ext cx="12192000" cy="1789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2" name="Rectangle 21"/>
            <p:cNvSpPr/>
            <p:nvPr/>
          </p:nvSpPr>
          <p:spPr>
            <a:xfrm rot="5400000">
              <a:off x="-3380268" y="3359199"/>
              <a:ext cx="6869544" cy="1280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3" name="Rectangle 22"/>
            <p:cNvSpPr/>
            <p:nvPr/>
          </p:nvSpPr>
          <p:spPr>
            <a:xfrm rot="5400000">
              <a:off x="8754571" y="3306274"/>
              <a:ext cx="6870621" cy="2328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5280" y="333868"/>
            <a:ext cx="1072823" cy="707191"/>
          </a:xfrm>
          <a:prstGeom prst="rect">
            <a:avLst/>
          </a:prstGeom>
        </p:spPr>
      </p:pic>
      <p:sp>
        <p:nvSpPr>
          <p:cNvPr id="27" name="Subtitle 2"/>
          <p:cNvSpPr>
            <a:spLocks noGrp="1"/>
          </p:cNvSpPr>
          <p:nvPr>
            <p:ph type="subTitle" idx="1" hasCustomPrompt="1"/>
          </p:nvPr>
        </p:nvSpPr>
        <p:spPr>
          <a:xfrm>
            <a:off x="1143000" y="2028950"/>
            <a:ext cx="6858000" cy="236339"/>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28" name="Title 1"/>
          <p:cNvSpPr>
            <a:spLocks noGrp="1"/>
          </p:cNvSpPr>
          <p:nvPr>
            <p:ph type="ctrTitle" hasCustomPrompt="1"/>
          </p:nvPr>
        </p:nvSpPr>
        <p:spPr>
          <a:xfrm>
            <a:off x="1143002" y="2303284"/>
            <a:ext cx="6858001" cy="1785632"/>
          </a:xfrm>
          <a:prstGeom prst="rect">
            <a:avLst/>
          </a:prstGeom>
        </p:spPr>
        <p:txBody>
          <a:bodyPr anchor="t">
            <a:normAutofit/>
          </a:bodyPr>
          <a:lstStyle>
            <a:lvl1pPr algn="ctr">
              <a:defRPr sz="600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2525011447"/>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UoS library">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2555" t="7210" r="17517" b="-57"/>
          <a:stretch/>
        </p:blipFill>
        <p:spPr>
          <a:xfrm>
            <a:off x="19052" y="53578"/>
            <a:ext cx="9124951" cy="5111354"/>
          </a:xfrm>
          <a:prstGeom prst="rect">
            <a:avLst/>
          </a:prstGeom>
        </p:spPr>
      </p:pic>
      <p:grpSp>
        <p:nvGrpSpPr>
          <p:cNvPr id="18" name="Group 17"/>
          <p:cNvGrpSpPr/>
          <p:nvPr userDrawn="1"/>
        </p:nvGrpSpPr>
        <p:grpSpPr>
          <a:xfrm>
            <a:off x="-7145" y="-63501"/>
            <a:ext cx="9236869" cy="5274527"/>
            <a:chOff x="-9526" y="-84667"/>
            <a:chExt cx="12315824" cy="7032702"/>
          </a:xfrm>
        </p:grpSpPr>
        <p:sp>
          <p:nvSpPr>
            <p:cNvPr id="19" name="Rectangle 18"/>
            <p:cNvSpPr/>
            <p:nvPr/>
          </p:nvSpPr>
          <p:spPr>
            <a:xfrm>
              <a:off x="-9526" y="-84667"/>
              <a:ext cx="12192000" cy="1735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0" name="Rectangle 19"/>
            <p:cNvSpPr/>
            <p:nvPr/>
          </p:nvSpPr>
          <p:spPr>
            <a:xfrm>
              <a:off x="9525" y="6769077"/>
              <a:ext cx="12192000" cy="1789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1" name="Rectangle 20"/>
            <p:cNvSpPr/>
            <p:nvPr/>
          </p:nvSpPr>
          <p:spPr>
            <a:xfrm rot="5400000">
              <a:off x="-3380268" y="3359199"/>
              <a:ext cx="6869544" cy="1280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2" name="Rectangle 21"/>
            <p:cNvSpPr/>
            <p:nvPr/>
          </p:nvSpPr>
          <p:spPr>
            <a:xfrm rot="5400000">
              <a:off x="8754571" y="3306274"/>
              <a:ext cx="6870621" cy="2328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gr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5280" y="333868"/>
            <a:ext cx="1072823" cy="707191"/>
          </a:xfrm>
          <a:prstGeom prst="rect">
            <a:avLst/>
          </a:prstGeom>
        </p:spPr>
      </p:pic>
      <p:sp>
        <p:nvSpPr>
          <p:cNvPr id="25" name="Subtitle 2"/>
          <p:cNvSpPr>
            <a:spLocks noGrp="1"/>
          </p:cNvSpPr>
          <p:nvPr>
            <p:ph type="subTitle" idx="1" hasCustomPrompt="1"/>
          </p:nvPr>
        </p:nvSpPr>
        <p:spPr>
          <a:xfrm>
            <a:off x="1143000" y="2028950"/>
            <a:ext cx="6858000" cy="236339"/>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26" name="Title 1"/>
          <p:cNvSpPr>
            <a:spLocks noGrp="1"/>
          </p:cNvSpPr>
          <p:nvPr>
            <p:ph type="ctrTitle" hasCustomPrompt="1"/>
          </p:nvPr>
        </p:nvSpPr>
        <p:spPr>
          <a:xfrm>
            <a:off x="1143002" y="2303284"/>
            <a:ext cx="6858001" cy="1785632"/>
          </a:xfrm>
          <a:prstGeom prst="rect">
            <a:avLst/>
          </a:prstGeom>
        </p:spPr>
        <p:txBody>
          <a:bodyPr anchor="t">
            <a:normAutofit/>
          </a:bodyPr>
          <a:lstStyle>
            <a:lvl1pPr algn="ctr">
              <a:defRPr sz="600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1067065884"/>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9" name="Rectangle 28"/>
          <p:cNvSpPr/>
          <p:nvPr userDrawn="1"/>
        </p:nvSpPr>
        <p:spPr>
          <a:xfrm>
            <a:off x="88898" y="66676"/>
            <a:ext cx="8966204" cy="942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4621155" y="1328740"/>
            <a:ext cx="4022102" cy="2797262"/>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6" name="Text Placeholder 4"/>
          <p:cNvSpPr>
            <a:spLocks noGrp="1"/>
          </p:cNvSpPr>
          <p:nvPr>
            <p:ph type="body" sz="quarter" idx="16"/>
          </p:nvPr>
        </p:nvSpPr>
        <p:spPr>
          <a:xfrm>
            <a:off x="50074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21"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a:buNone/>
              <a:defRPr sz="5000" spc="83" baseline="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2819374403"/>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2857" userDrawn="1">
          <p15:clr>
            <a:srgbClr val="FBAE40"/>
          </p15:clr>
        </p15:guide>
        <p15:guide id="3" pos="2903"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wide">
    <p:spTree>
      <p:nvGrpSpPr>
        <p:cNvPr id="1" name=""/>
        <p:cNvGrpSpPr/>
        <p:nvPr/>
      </p:nvGrpSpPr>
      <p:grpSpPr>
        <a:xfrm>
          <a:off x="0" y="0"/>
          <a:ext cx="0" cy="0"/>
          <a:chOff x="0" y="0"/>
          <a:chExt cx="0" cy="0"/>
        </a:xfrm>
      </p:grpSpPr>
      <p:sp>
        <p:nvSpPr>
          <p:cNvPr id="22" name="Rectangle 21"/>
          <p:cNvSpPr/>
          <p:nvPr userDrawn="1"/>
        </p:nvSpPr>
        <p:spPr>
          <a:xfrm>
            <a:off x="88898" y="66676"/>
            <a:ext cx="8966204" cy="942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Picture Placeholder 3"/>
          <p:cNvSpPr>
            <a:spLocks noGrp="1"/>
          </p:cNvSpPr>
          <p:nvPr>
            <p:ph type="pic" sz="quarter" idx="17"/>
          </p:nvPr>
        </p:nvSpPr>
        <p:spPr>
          <a:xfrm>
            <a:off x="498339" y="1328738"/>
            <a:ext cx="8144921" cy="279726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20"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1245885584"/>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Photo">
    <p:spTree>
      <p:nvGrpSpPr>
        <p:cNvPr id="1" name=""/>
        <p:cNvGrpSpPr/>
        <p:nvPr/>
      </p:nvGrpSpPr>
      <p:grpSpPr>
        <a:xfrm>
          <a:off x="0" y="0"/>
          <a:ext cx="0" cy="0"/>
          <a:chOff x="0" y="0"/>
          <a:chExt cx="0" cy="0"/>
        </a:xfrm>
      </p:grpSpPr>
      <p:sp>
        <p:nvSpPr>
          <p:cNvPr id="22" name="Rectangle 21"/>
          <p:cNvSpPr/>
          <p:nvPr userDrawn="1"/>
        </p:nvSpPr>
        <p:spPr>
          <a:xfrm>
            <a:off x="88898" y="66676"/>
            <a:ext cx="8966204" cy="942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4621155" y="1328738"/>
            <a:ext cx="4022102" cy="279726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9" name="Picture Placeholder 3"/>
          <p:cNvSpPr>
            <a:spLocks noGrp="1"/>
          </p:cNvSpPr>
          <p:nvPr>
            <p:ph type="pic" sz="quarter" idx="17"/>
          </p:nvPr>
        </p:nvSpPr>
        <p:spPr>
          <a:xfrm>
            <a:off x="498336" y="1328738"/>
            <a:ext cx="4022102" cy="279726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20"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290182606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oS orange">
    <p:spTree>
      <p:nvGrpSpPr>
        <p:cNvPr id="1" name=""/>
        <p:cNvGrpSpPr/>
        <p:nvPr/>
      </p:nvGrpSpPr>
      <p:grpSpPr>
        <a:xfrm>
          <a:off x="0" y="0"/>
          <a:ext cx="0" cy="0"/>
          <a:chOff x="0" y="0"/>
          <a:chExt cx="0" cy="0"/>
        </a:xfrm>
      </p:grpSpPr>
      <p:sp>
        <p:nvSpPr>
          <p:cNvPr id="5" name="Rectangle 4"/>
          <p:cNvSpPr/>
          <p:nvPr userDrawn="1"/>
        </p:nvSpPr>
        <p:spPr>
          <a:xfrm>
            <a:off x="88901" y="66676"/>
            <a:ext cx="8966200" cy="50101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5280" y="4024957"/>
            <a:ext cx="1072823" cy="707191"/>
          </a:xfrm>
          <a:prstGeom prst="rect">
            <a:avLst/>
          </a:prstGeom>
        </p:spPr>
      </p:pic>
      <p:sp>
        <p:nvSpPr>
          <p:cNvPr id="25" name="Subtitle 2"/>
          <p:cNvSpPr>
            <a:spLocks noGrp="1"/>
          </p:cNvSpPr>
          <p:nvPr>
            <p:ph type="subTitle" idx="1" hasCustomPrompt="1"/>
          </p:nvPr>
        </p:nvSpPr>
        <p:spPr>
          <a:xfrm>
            <a:off x="1143000" y="2691625"/>
            <a:ext cx="6858000" cy="236339"/>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26" name="Title 1"/>
          <p:cNvSpPr>
            <a:spLocks noGrp="1"/>
          </p:cNvSpPr>
          <p:nvPr>
            <p:ph type="ctrTitle" hasCustomPrompt="1"/>
          </p:nvPr>
        </p:nvSpPr>
        <p:spPr>
          <a:xfrm>
            <a:off x="1143002" y="757238"/>
            <a:ext cx="6858001" cy="1814513"/>
          </a:xfrm>
          <a:prstGeom prst="rect">
            <a:avLst/>
          </a:prstGeom>
        </p:spPr>
        <p:txBody>
          <a:bodyPr anchor="b">
            <a:normAutofit/>
          </a:bodyPr>
          <a:lstStyle>
            <a:lvl1pPr algn="ctr">
              <a:defRPr sz="6000" baseline="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839056981"/>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25" name="Rectangle 24"/>
          <p:cNvSpPr/>
          <p:nvPr userDrawn="1"/>
        </p:nvSpPr>
        <p:spPr>
          <a:xfrm>
            <a:off x="88898" y="66676"/>
            <a:ext cx="8966204" cy="942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Text Placeholder 4"/>
          <p:cNvSpPr>
            <a:spLocks noGrp="1"/>
          </p:cNvSpPr>
          <p:nvPr>
            <p:ph type="body" sz="quarter" idx="16"/>
          </p:nvPr>
        </p:nvSpPr>
        <p:spPr>
          <a:xfrm>
            <a:off x="50074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21"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5" name="Content Placeholder 4"/>
          <p:cNvSpPr>
            <a:spLocks noGrp="1"/>
          </p:cNvSpPr>
          <p:nvPr>
            <p:ph sz="quarter" idx="17" hasCustomPrompt="1"/>
          </p:nvPr>
        </p:nvSpPr>
        <p:spPr>
          <a:xfrm>
            <a:off x="4625579" y="1328119"/>
            <a:ext cx="3996928" cy="2809304"/>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US" dirty="0" smtClean="0"/>
              <a:t>Click to insert content</a:t>
            </a:r>
            <a:endParaRPr lang="en-GB"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690737921"/>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475" userDrawn="1">
          <p15:clr>
            <a:srgbClr val="FBAE40"/>
          </p15:clr>
        </p15:guide>
        <p15:guide id="2" pos="2914" userDrawn="1">
          <p15:clr>
            <a:srgbClr val="FBAE40"/>
          </p15:clr>
        </p15:guide>
        <p15:guide id="3" pos="543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21" name="Rectangle 20"/>
          <p:cNvSpPr/>
          <p:nvPr userDrawn="1"/>
        </p:nvSpPr>
        <p:spPr>
          <a:xfrm>
            <a:off x="88898" y="66676"/>
            <a:ext cx="8966204" cy="942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Text Placeholder 4"/>
          <p:cNvSpPr>
            <a:spLocks noGrp="1"/>
          </p:cNvSpPr>
          <p:nvPr>
            <p:ph type="body" sz="quarter" idx="16"/>
          </p:nvPr>
        </p:nvSpPr>
        <p:spPr>
          <a:xfrm>
            <a:off x="50074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19"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3023699461"/>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box">
    <p:spTree>
      <p:nvGrpSpPr>
        <p:cNvPr id="1" name=""/>
        <p:cNvGrpSpPr/>
        <p:nvPr/>
      </p:nvGrpSpPr>
      <p:grpSpPr>
        <a:xfrm>
          <a:off x="0" y="0"/>
          <a:ext cx="0" cy="0"/>
          <a:chOff x="0" y="0"/>
          <a:chExt cx="0" cy="0"/>
        </a:xfrm>
      </p:grpSpPr>
      <p:sp>
        <p:nvSpPr>
          <p:cNvPr id="24" name="Rectangle 23"/>
          <p:cNvSpPr/>
          <p:nvPr userDrawn="1"/>
        </p:nvSpPr>
        <p:spPr>
          <a:xfrm>
            <a:off x="88898" y="66676"/>
            <a:ext cx="8966204" cy="942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Text Placeholder 4"/>
          <p:cNvSpPr>
            <a:spLocks noGrp="1"/>
          </p:cNvSpPr>
          <p:nvPr>
            <p:ph type="body" sz="quarter" idx="16"/>
          </p:nvPr>
        </p:nvSpPr>
        <p:spPr>
          <a:xfrm>
            <a:off x="50074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21" name="Text Placeholder 4"/>
          <p:cNvSpPr>
            <a:spLocks noGrp="1"/>
          </p:cNvSpPr>
          <p:nvPr>
            <p:ph type="body" sz="quarter" idx="18"/>
          </p:nvPr>
        </p:nvSpPr>
        <p:spPr>
          <a:xfrm>
            <a:off x="462115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22"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2723884599"/>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3 column">
    <p:spTree>
      <p:nvGrpSpPr>
        <p:cNvPr id="1" name=""/>
        <p:cNvGrpSpPr/>
        <p:nvPr/>
      </p:nvGrpSpPr>
      <p:grpSpPr>
        <a:xfrm>
          <a:off x="0" y="0"/>
          <a:ext cx="0" cy="0"/>
          <a:chOff x="0" y="0"/>
          <a:chExt cx="0" cy="0"/>
        </a:xfrm>
      </p:grpSpPr>
      <p:sp>
        <p:nvSpPr>
          <p:cNvPr id="20" name="Rectangle 19"/>
          <p:cNvSpPr/>
          <p:nvPr userDrawn="1"/>
        </p:nvSpPr>
        <p:spPr>
          <a:xfrm>
            <a:off x="88898" y="66676"/>
            <a:ext cx="8966204" cy="942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Text Placeholder 4"/>
          <p:cNvSpPr>
            <a:spLocks noGrp="1"/>
          </p:cNvSpPr>
          <p:nvPr>
            <p:ph type="body" sz="quarter" idx="17"/>
          </p:nvPr>
        </p:nvSpPr>
        <p:spPr>
          <a:xfrm>
            <a:off x="500743" y="1328739"/>
            <a:ext cx="8142514" cy="2805113"/>
          </a:xfrm>
          <a:prstGeom prst="rect">
            <a:avLst/>
          </a:prstGeom>
        </p:spPr>
        <p:txBody>
          <a:bodyPr wrap="square" numCol="3"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17"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a:buNone/>
              <a:defRPr sz="5000" spc="83" baseline="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3680581470"/>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x wide">
    <p:spTree>
      <p:nvGrpSpPr>
        <p:cNvPr id="1" name=""/>
        <p:cNvGrpSpPr/>
        <p:nvPr/>
      </p:nvGrpSpPr>
      <p:grpSpPr>
        <a:xfrm>
          <a:off x="0" y="0"/>
          <a:ext cx="0" cy="0"/>
          <a:chOff x="0" y="0"/>
          <a:chExt cx="0" cy="0"/>
        </a:xfrm>
      </p:grpSpPr>
      <p:sp>
        <p:nvSpPr>
          <p:cNvPr id="20" name="Rectangle 19"/>
          <p:cNvSpPr/>
          <p:nvPr userDrawn="1"/>
        </p:nvSpPr>
        <p:spPr>
          <a:xfrm>
            <a:off x="88898" y="66676"/>
            <a:ext cx="8966204" cy="942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Text Placeholder 4"/>
          <p:cNvSpPr>
            <a:spLocks noGrp="1"/>
          </p:cNvSpPr>
          <p:nvPr>
            <p:ph type="body" sz="quarter" idx="17"/>
          </p:nvPr>
        </p:nvSpPr>
        <p:spPr>
          <a:xfrm>
            <a:off x="500743" y="1328739"/>
            <a:ext cx="8142514" cy="2805113"/>
          </a:xfrm>
          <a:prstGeom prst="rect">
            <a:avLst/>
          </a:prstGeom>
        </p:spPr>
        <p:txBody>
          <a:bodyPr wrap="square" numCol="1"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17"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3336427652"/>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9" name="Rectangle 18"/>
          <p:cNvSpPr/>
          <p:nvPr userDrawn="1"/>
        </p:nvSpPr>
        <p:spPr>
          <a:xfrm>
            <a:off x="88898" y="66676"/>
            <a:ext cx="8966204" cy="942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758341269"/>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 no titl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267218832"/>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and photo block">
    <p:spTree>
      <p:nvGrpSpPr>
        <p:cNvPr id="1" name=""/>
        <p:cNvGrpSpPr/>
        <p:nvPr/>
      </p:nvGrpSpPr>
      <p:grpSpPr>
        <a:xfrm>
          <a:off x="0" y="0"/>
          <a:ext cx="0" cy="0"/>
          <a:chOff x="0" y="0"/>
          <a:chExt cx="0" cy="0"/>
        </a:xfrm>
      </p:grpSpPr>
      <p:sp>
        <p:nvSpPr>
          <p:cNvPr id="19" name="Rectangle 18"/>
          <p:cNvSpPr/>
          <p:nvPr userDrawn="1"/>
        </p:nvSpPr>
        <p:spPr>
          <a:xfrm>
            <a:off x="88898" y="66676"/>
            <a:ext cx="8966204" cy="942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p:cNvSpPr/>
          <p:nvPr userDrawn="1"/>
        </p:nvSpPr>
        <p:spPr>
          <a:xfrm>
            <a:off x="88898" y="1077208"/>
            <a:ext cx="4442208" cy="39939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592543" y="3689233"/>
            <a:ext cx="3524250" cy="346280"/>
          </a:xfrm>
          <a:prstGeom prst="rect">
            <a:avLst/>
          </a:prstGeom>
        </p:spPr>
        <p:txBody>
          <a:bodyPr anchor="ctr"/>
          <a:lstStyle>
            <a:lvl1pPr marL="0" indent="0" algn="ctr">
              <a:buNone/>
              <a:defRPr sz="9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6" name="Picture Placeholder 3"/>
          <p:cNvSpPr>
            <a:spLocks noGrp="1"/>
          </p:cNvSpPr>
          <p:nvPr>
            <p:ph type="pic" sz="quarter" idx="10"/>
          </p:nvPr>
        </p:nvSpPr>
        <p:spPr>
          <a:xfrm>
            <a:off x="4620435" y="1077208"/>
            <a:ext cx="4434668" cy="399394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0" name="Title 1"/>
          <p:cNvSpPr>
            <a:spLocks noGrp="1"/>
          </p:cNvSpPr>
          <p:nvPr>
            <p:ph type="ctrTitle" hasCustomPrompt="1"/>
          </p:nvPr>
        </p:nvSpPr>
        <p:spPr>
          <a:xfrm>
            <a:off x="585399" y="1628776"/>
            <a:ext cx="3524250" cy="1963826"/>
          </a:xfrm>
          <a:prstGeom prst="rect">
            <a:avLst/>
          </a:prstGeom>
        </p:spPr>
        <p:txBody>
          <a:bodyPr anchor="ctr">
            <a:normAutofit/>
          </a:bodyPr>
          <a:lstStyle>
            <a:lvl1pPr algn="ctr">
              <a:defRPr sz="4800">
                <a:solidFill>
                  <a:schemeClr val="bg1"/>
                </a:solidFill>
              </a:defRPr>
            </a:lvl1pPr>
          </a:lstStyle>
          <a:p>
            <a:r>
              <a:rPr lang="en-US" dirty="0" smtClean="0"/>
              <a:t>Statement/</a:t>
            </a:r>
            <a:br>
              <a:rPr lang="en-US" dirty="0" smtClean="0"/>
            </a:br>
            <a:r>
              <a:rPr lang="en-US" dirty="0" smtClean="0"/>
              <a:t>quote</a:t>
            </a:r>
            <a:endParaRPr lang="en-GB" dirty="0"/>
          </a:p>
        </p:txBody>
      </p:sp>
      <p:sp>
        <p:nvSpPr>
          <p:cNvPr id="12"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1820" y="4329885"/>
            <a:ext cx="845701" cy="557476"/>
          </a:xfrm>
          <a:prstGeom prst="rect">
            <a:avLst/>
          </a:prstGeom>
        </p:spPr>
      </p:pic>
    </p:spTree>
    <p:extLst>
      <p:ext uri="{BB962C8B-B14F-4D97-AF65-F5344CB8AC3E}">
        <p14:creationId xmlns:p14="http://schemas.microsoft.com/office/powerpoint/2010/main" val="108869894"/>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and content block">
    <p:spTree>
      <p:nvGrpSpPr>
        <p:cNvPr id="1" name=""/>
        <p:cNvGrpSpPr/>
        <p:nvPr/>
      </p:nvGrpSpPr>
      <p:grpSpPr>
        <a:xfrm>
          <a:off x="0" y="0"/>
          <a:ext cx="0" cy="0"/>
          <a:chOff x="0" y="0"/>
          <a:chExt cx="0" cy="0"/>
        </a:xfrm>
      </p:grpSpPr>
      <p:sp>
        <p:nvSpPr>
          <p:cNvPr id="18" name="Rectangle 17"/>
          <p:cNvSpPr/>
          <p:nvPr userDrawn="1"/>
        </p:nvSpPr>
        <p:spPr>
          <a:xfrm>
            <a:off x="88898" y="66676"/>
            <a:ext cx="8966204" cy="942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p:cNvSpPr/>
          <p:nvPr userDrawn="1"/>
        </p:nvSpPr>
        <p:spPr>
          <a:xfrm>
            <a:off x="88898" y="1077208"/>
            <a:ext cx="4442210" cy="39939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Rectangle 22"/>
          <p:cNvSpPr/>
          <p:nvPr userDrawn="1"/>
        </p:nvSpPr>
        <p:spPr>
          <a:xfrm rot="5400000">
            <a:off x="2517769" y="3030132"/>
            <a:ext cx="4100908" cy="599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592543" y="3689233"/>
            <a:ext cx="3524250" cy="346280"/>
          </a:xfrm>
          <a:prstGeom prst="rect">
            <a:avLst/>
          </a:prstGeom>
        </p:spPr>
        <p:txBody>
          <a:bodyPr anchor="ctr"/>
          <a:lstStyle>
            <a:lvl1pPr marL="0" indent="0" algn="ctr">
              <a:buNone/>
              <a:defRPr sz="9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0" name="Title 1"/>
          <p:cNvSpPr>
            <a:spLocks noGrp="1"/>
          </p:cNvSpPr>
          <p:nvPr>
            <p:ph type="ctrTitle" hasCustomPrompt="1"/>
          </p:nvPr>
        </p:nvSpPr>
        <p:spPr>
          <a:xfrm>
            <a:off x="585399" y="1628776"/>
            <a:ext cx="3524250" cy="1963826"/>
          </a:xfrm>
          <a:prstGeom prst="rect">
            <a:avLst/>
          </a:prstGeom>
        </p:spPr>
        <p:txBody>
          <a:bodyPr anchor="ctr">
            <a:normAutofit/>
          </a:bodyPr>
          <a:lstStyle>
            <a:lvl1pPr algn="ctr">
              <a:defRPr sz="4800">
                <a:solidFill>
                  <a:schemeClr val="bg1"/>
                </a:solidFill>
              </a:defRPr>
            </a:lvl1pPr>
          </a:lstStyle>
          <a:p>
            <a:r>
              <a:rPr lang="en-US" dirty="0" smtClean="0"/>
              <a:t>Statement/</a:t>
            </a:r>
            <a:br>
              <a:rPr lang="en-US" dirty="0" smtClean="0"/>
            </a:br>
            <a:r>
              <a:rPr lang="en-US" dirty="0" smtClean="0"/>
              <a:t>quote</a:t>
            </a:r>
            <a:endParaRPr lang="en-GB" dirty="0"/>
          </a:p>
        </p:txBody>
      </p:sp>
      <p:sp>
        <p:nvSpPr>
          <p:cNvPr id="12"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13" name="Content Placeholder 2"/>
          <p:cNvSpPr>
            <a:spLocks noGrp="1"/>
          </p:cNvSpPr>
          <p:nvPr>
            <p:ph sz="quarter" idx="18" hasCustomPrompt="1"/>
          </p:nvPr>
        </p:nvSpPr>
        <p:spPr>
          <a:xfrm>
            <a:off x="4620434" y="1077207"/>
            <a:ext cx="4434668" cy="3993666"/>
          </a:xfrm>
          <a:prstGeom prst="rect">
            <a:avLst/>
          </a:prstGeom>
        </p:spPr>
        <p:txBody>
          <a:bodyPr tIns="3168000"/>
          <a:lstStyle>
            <a:lvl1pPr marL="0" indent="0" algn="ctr">
              <a:buNone/>
              <a:defRPr sz="1500">
                <a:solidFill>
                  <a:schemeClr val="bg2"/>
                </a:solidFill>
              </a:defRPr>
            </a:lvl1pPr>
          </a:lstStyle>
          <a:p>
            <a:pPr lvl="0"/>
            <a:r>
              <a:rPr lang="en-US" dirty="0" smtClean="0"/>
              <a:t>Click to insert content</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1820" y="4329885"/>
            <a:ext cx="845701" cy="557476"/>
          </a:xfrm>
          <a:prstGeom prst="rect">
            <a:avLst/>
          </a:prstGeom>
        </p:spPr>
      </p:pic>
    </p:spTree>
    <p:extLst>
      <p:ext uri="{BB962C8B-B14F-4D97-AF65-F5344CB8AC3E}">
        <p14:creationId xmlns:p14="http://schemas.microsoft.com/office/powerpoint/2010/main" val="1819237953"/>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nd photo block">
    <p:spTree>
      <p:nvGrpSpPr>
        <p:cNvPr id="1" name=""/>
        <p:cNvGrpSpPr/>
        <p:nvPr/>
      </p:nvGrpSpPr>
      <p:grpSpPr>
        <a:xfrm>
          <a:off x="0" y="0"/>
          <a:ext cx="0" cy="0"/>
          <a:chOff x="0" y="0"/>
          <a:chExt cx="0" cy="0"/>
        </a:xfrm>
      </p:grpSpPr>
      <p:sp>
        <p:nvSpPr>
          <p:cNvPr id="17" name="Rectangle 16"/>
          <p:cNvSpPr/>
          <p:nvPr userDrawn="1"/>
        </p:nvSpPr>
        <p:spPr>
          <a:xfrm>
            <a:off x="88898" y="66676"/>
            <a:ext cx="8966204" cy="942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88898" y="1077208"/>
            <a:ext cx="4442208" cy="3993944"/>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9" name="Rectangle 8"/>
          <p:cNvSpPr/>
          <p:nvPr userDrawn="1"/>
        </p:nvSpPr>
        <p:spPr>
          <a:xfrm>
            <a:off x="4620435" y="1077208"/>
            <a:ext cx="4434668" cy="39939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5130015" y="1621973"/>
            <a:ext cx="3524250" cy="2413541"/>
          </a:xfrm>
          <a:prstGeom prst="rect">
            <a:avLst/>
          </a:prstGeom>
        </p:spPr>
        <p:txBody>
          <a:bodyPr anchor="ctr">
            <a:normAutofit/>
          </a:bodyPr>
          <a:lstStyle>
            <a:lvl1pPr marL="0" indent="0" algn="ctr">
              <a:buNone/>
              <a:defRPr sz="1200" spc="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0"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9292" y="4329885"/>
            <a:ext cx="845701" cy="557476"/>
          </a:xfrm>
          <a:prstGeom prst="rect">
            <a:avLst/>
          </a:prstGeom>
        </p:spPr>
      </p:pic>
    </p:spTree>
    <p:extLst>
      <p:ext uri="{BB962C8B-B14F-4D97-AF65-F5344CB8AC3E}">
        <p14:creationId xmlns:p14="http://schemas.microsoft.com/office/powerpoint/2010/main" val="83881631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oS powder blue">
    <p:spTree>
      <p:nvGrpSpPr>
        <p:cNvPr id="1" name=""/>
        <p:cNvGrpSpPr/>
        <p:nvPr/>
      </p:nvGrpSpPr>
      <p:grpSpPr>
        <a:xfrm>
          <a:off x="0" y="0"/>
          <a:ext cx="0" cy="0"/>
          <a:chOff x="0" y="0"/>
          <a:chExt cx="0" cy="0"/>
        </a:xfrm>
      </p:grpSpPr>
      <p:sp>
        <p:nvSpPr>
          <p:cNvPr id="5" name="Rectangle 4"/>
          <p:cNvSpPr/>
          <p:nvPr userDrawn="1"/>
        </p:nvSpPr>
        <p:spPr>
          <a:xfrm>
            <a:off x="88904" y="66676"/>
            <a:ext cx="8966199" cy="50101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5280" y="4024957"/>
            <a:ext cx="1072823" cy="707191"/>
          </a:xfrm>
          <a:prstGeom prst="rect">
            <a:avLst/>
          </a:prstGeom>
        </p:spPr>
      </p:pic>
      <p:sp>
        <p:nvSpPr>
          <p:cNvPr id="19" name="Subtitle 2"/>
          <p:cNvSpPr>
            <a:spLocks noGrp="1"/>
          </p:cNvSpPr>
          <p:nvPr>
            <p:ph type="subTitle" idx="1" hasCustomPrompt="1"/>
          </p:nvPr>
        </p:nvSpPr>
        <p:spPr>
          <a:xfrm>
            <a:off x="1143000" y="2691625"/>
            <a:ext cx="6858000" cy="236339"/>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20" name="Title 1"/>
          <p:cNvSpPr>
            <a:spLocks noGrp="1"/>
          </p:cNvSpPr>
          <p:nvPr>
            <p:ph type="ctrTitle" hasCustomPrompt="1"/>
          </p:nvPr>
        </p:nvSpPr>
        <p:spPr>
          <a:xfrm>
            <a:off x="1143002" y="757238"/>
            <a:ext cx="6858001" cy="1814513"/>
          </a:xfrm>
          <a:prstGeom prst="rect">
            <a:avLst/>
          </a:prstGeom>
        </p:spPr>
        <p:txBody>
          <a:bodyPr anchor="b">
            <a:normAutofit/>
          </a:bodyPr>
          <a:lstStyle>
            <a:lvl1pPr algn="ctr">
              <a:defRPr sz="6000" baseline="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182746391"/>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photo block 2">
    <p:spTree>
      <p:nvGrpSpPr>
        <p:cNvPr id="1" name=""/>
        <p:cNvGrpSpPr/>
        <p:nvPr/>
      </p:nvGrpSpPr>
      <p:grpSpPr>
        <a:xfrm>
          <a:off x="0" y="0"/>
          <a:ext cx="0" cy="0"/>
          <a:chOff x="0" y="0"/>
          <a:chExt cx="0" cy="0"/>
        </a:xfrm>
      </p:grpSpPr>
      <p:sp>
        <p:nvSpPr>
          <p:cNvPr id="18" name="Rectangle 17"/>
          <p:cNvSpPr/>
          <p:nvPr userDrawn="1"/>
        </p:nvSpPr>
        <p:spPr>
          <a:xfrm>
            <a:off x="88898" y="66676"/>
            <a:ext cx="8966204" cy="942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4620435" y="1077208"/>
            <a:ext cx="4434668" cy="399394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0" name="Rectangle 9"/>
          <p:cNvSpPr/>
          <p:nvPr userDrawn="1"/>
        </p:nvSpPr>
        <p:spPr>
          <a:xfrm>
            <a:off x="88898" y="1077208"/>
            <a:ext cx="4442638" cy="39939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Text Placeholder 4"/>
          <p:cNvSpPr>
            <a:spLocks noGrp="1"/>
          </p:cNvSpPr>
          <p:nvPr>
            <p:ph type="body" sz="quarter" idx="11" hasCustomPrompt="1"/>
          </p:nvPr>
        </p:nvSpPr>
        <p:spPr>
          <a:xfrm>
            <a:off x="592543" y="1621973"/>
            <a:ext cx="3524250" cy="2413541"/>
          </a:xfrm>
          <a:prstGeom prst="rect">
            <a:avLst/>
          </a:prstGeom>
        </p:spPr>
        <p:txBody>
          <a:bodyPr anchor="ctr">
            <a:normAutofit/>
          </a:bodyPr>
          <a:lstStyle>
            <a:lvl1pPr marL="0" indent="0" algn="ctr">
              <a:buNone/>
              <a:defRPr sz="1200" spc="0" baseline="0">
                <a:solidFill>
                  <a:schemeClr val="tx1"/>
                </a:solidFill>
                <a:latin typeface="+mn-lt"/>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8"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55715" y="4350508"/>
            <a:ext cx="797904" cy="525968"/>
          </a:xfrm>
          <a:prstGeom prst="rect">
            <a:avLst/>
          </a:prstGeom>
        </p:spPr>
      </p:pic>
    </p:spTree>
    <p:extLst>
      <p:ext uri="{BB962C8B-B14F-4D97-AF65-F5344CB8AC3E}">
        <p14:creationId xmlns:p14="http://schemas.microsoft.com/office/powerpoint/2010/main" val="3045020518"/>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26" name="Rectangle 25"/>
          <p:cNvSpPr/>
          <p:nvPr userDrawn="1"/>
        </p:nvSpPr>
        <p:spPr>
          <a:xfrm>
            <a:off x="88898" y="66676"/>
            <a:ext cx="8966204" cy="942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4620437" y="1076325"/>
            <a:ext cx="4434665" cy="2009776"/>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0" name="Rectangle 9"/>
          <p:cNvSpPr/>
          <p:nvPr userDrawn="1"/>
        </p:nvSpPr>
        <p:spPr>
          <a:xfrm>
            <a:off x="88898" y="1076327"/>
            <a:ext cx="4442638" cy="3994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Picture Placeholder 3"/>
          <p:cNvSpPr>
            <a:spLocks noGrp="1"/>
          </p:cNvSpPr>
          <p:nvPr>
            <p:ph type="pic" sz="quarter" idx="12"/>
          </p:nvPr>
        </p:nvSpPr>
        <p:spPr>
          <a:xfrm>
            <a:off x="4620434" y="3157540"/>
            <a:ext cx="2685162" cy="1913612"/>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1" name="Picture Placeholder 3"/>
          <p:cNvSpPr>
            <a:spLocks noGrp="1"/>
          </p:cNvSpPr>
          <p:nvPr>
            <p:ph type="pic" sz="quarter" idx="13"/>
          </p:nvPr>
        </p:nvSpPr>
        <p:spPr>
          <a:xfrm>
            <a:off x="7394499" y="3157540"/>
            <a:ext cx="1660603" cy="1913612"/>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7" name="Text Placeholder 4"/>
          <p:cNvSpPr>
            <a:spLocks noGrp="1"/>
          </p:cNvSpPr>
          <p:nvPr>
            <p:ph type="body" sz="quarter" idx="11" hasCustomPrompt="1"/>
          </p:nvPr>
        </p:nvSpPr>
        <p:spPr>
          <a:xfrm>
            <a:off x="592543" y="1621973"/>
            <a:ext cx="3524250" cy="2413541"/>
          </a:xfrm>
          <a:prstGeom prst="rect">
            <a:avLst/>
          </a:prstGeom>
        </p:spPr>
        <p:txBody>
          <a:bodyPr anchor="ctr">
            <a:normAutofit/>
          </a:bodyPr>
          <a:lstStyle>
            <a:lvl1pPr marL="0" indent="0" algn="ctr">
              <a:buNone/>
              <a:defRPr sz="1200" spc="0" baseline="0">
                <a:solidFill>
                  <a:schemeClr val="tx1"/>
                </a:solidFill>
                <a:latin typeface="+mn-lt"/>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8"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55715" y="4350508"/>
            <a:ext cx="797904" cy="525968"/>
          </a:xfrm>
          <a:prstGeom prst="rect">
            <a:avLst/>
          </a:prstGeom>
        </p:spPr>
      </p:pic>
    </p:spTree>
    <p:extLst>
      <p:ext uri="{BB962C8B-B14F-4D97-AF65-F5344CB8AC3E}">
        <p14:creationId xmlns:p14="http://schemas.microsoft.com/office/powerpoint/2010/main" val="490706725"/>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2857" userDrawn="1">
          <p15:clr>
            <a:srgbClr val="FBAE40"/>
          </p15:clr>
        </p15:guide>
        <p15:guide id="3" pos="2903"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nd content block">
    <p:spTree>
      <p:nvGrpSpPr>
        <p:cNvPr id="1" name=""/>
        <p:cNvGrpSpPr/>
        <p:nvPr/>
      </p:nvGrpSpPr>
      <p:grpSpPr>
        <a:xfrm>
          <a:off x="0" y="0"/>
          <a:ext cx="0" cy="0"/>
          <a:chOff x="0" y="0"/>
          <a:chExt cx="0" cy="0"/>
        </a:xfrm>
      </p:grpSpPr>
      <p:sp>
        <p:nvSpPr>
          <p:cNvPr id="26" name="Rectangle 25"/>
          <p:cNvSpPr/>
          <p:nvPr userDrawn="1"/>
        </p:nvSpPr>
        <p:spPr>
          <a:xfrm>
            <a:off x="88898" y="66676"/>
            <a:ext cx="8966204" cy="942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Rectangle 11"/>
          <p:cNvSpPr/>
          <p:nvPr userDrawn="1"/>
        </p:nvSpPr>
        <p:spPr>
          <a:xfrm>
            <a:off x="4620435" y="1077208"/>
            <a:ext cx="4434668" cy="39939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17" name="Text Placeholder 4"/>
          <p:cNvSpPr>
            <a:spLocks noGrp="1"/>
          </p:cNvSpPr>
          <p:nvPr>
            <p:ph type="body" sz="quarter" idx="11" hasCustomPrompt="1"/>
          </p:nvPr>
        </p:nvSpPr>
        <p:spPr>
          <a:xfrm>
            <a:off x="5134387" y="1621973"/>
            <a:ext cx="3524250" cy="2413541"/>
          </a:xfrm>
          <a:prstGeom prst="rect">
            <a:avLst/>
          </a:prstGeom>
        </p:spPr>
        <p:txBody>
          <a:bodyPr anchor="ctr">
            <a:normAutofit/>
          </a:bodyPr>
          <a:lstStyle>
            <a:lvl1pPr marL="0" indent="0" algn="ctr">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9" name="Content Placeholder 2"/>
          <p:cNvSpPr>
            <a:spLocks noGrp="1"/>
          </p:cNvSpPr>
          <p:nvPr>
            <p:ph sz="quarter" idx="18" hasCustomPrompt="1"/>
          </p:nvPr>
        </p:nvSpPr>
        <p:spPr>
          <a:xfrm>
            <a:off x="88898" y="1077207"/>
            <a:ext cx="4442638" cy="3993666"/>
          </a:xfrm>
          <a:prstGeom prst="rect">
            <a:avLst/>
          </a:prstGeom>
        </p:spPr>
        <p:txBody>
          <a:bodyPr tIns="3168000"/>
          <a:lstStyle>
            <a:lvl1pPr marL="0" indent="0" algn="ctr">
              <a:buNone/>
              <a:defRPr sz="1500">
                <a:solidFill>
                  <a:schemeClr val="bg2"/>
                </a:solidFill>
              </a:defRPr>
            </a:lvl1pPr>
          </a:lstStyle>
          <a:p>
            <a:pPr lvl="0"/>
            <a:r>
              <a:rPr lang="en-US" dirty="0" smtClean="0"/>
              <a:t>Click to insert content</a:t>
            </a:r>
            <a:endParaRPr lang="en-GB"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97559" y="4350508"/>
            <a:ext cx="797904" cy="525968"/>
          </a:xfrm>
          <a:prstGeom prst="rect">
            <a:avLst/>
          </a:prstGeom>
        </p:spPr>
      </p:pic>
    </p:spTree>
    <p:extLst>
      <p:ext uri="{BB962C8B-B14F-4D97-AF65-F5344CB8AC3E}">
        <p14:creationId xmlns:p14="http://schemas.microsoft.com/office/powerpoint/2010/main" val="25642270"/>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image montage">
    <p:spTree>
      <p:nvGrpSpPr>
        <p:cNvPr id="1" name=""/>
        <p:cNvGrpSpPr/>
        <p:nvPr/>
      </p:nvGrpSpPr>
      <p:grpSpPr>
        <a:xfrm>
          <a:off x="0" y="0"/>
          <a:ext cx="0" cy="0"/>
          <a:chOff x="0" y="0"/>
          <a:chExt cx="0" cy="0"/>
        </a:xfrm>
      </p:grpSpPr>
      <p:sp>
        <p:nvSpPr>
          <p:cNvPr id="27" name="Rectangle 26"/>
          <p:cNvSpPr/>
          <p:nvPr userDrawn="1"/>
        </p:nvSpPr>
        <p:spPr>
          <a:xfrm>
            <a:off x="88898" y="66676"/>
            <a:ext cx="8966204" cy="942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Rectangle 14"/>
          <p:cNvSpPr/>
          <p:nvPr userDrawn="1"/>
        </p:nvSpPr>
        <p:spPr>
          <a:xfrm>
            <a:off x="3099813" y="1077959"/>
            <a:ext cx="5959749" cy="21811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1" name="Text Placeholder 4"/>
          <p:cNvSpPr>
            <a:spLocks noGrp="1"/>
          </p:cNvSpPr>
          <p:nvPr>
            <p:ph type="body" sz="quarter" idx="13" hasCustomPrompt="1"/>
          </p:nvPr>
        </p:nvSpPr>
        <p:spPr>
          <a:xfrm>
            <a:off x="3375694" y="1323975"/>
            <a:ext cx="5444456"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7" name="Picture Placeholder 3"/>
          <p:cNvSpPr>
            <a:spLocks noGrp="1"/>
          </p:cNvSpPr>
          <p:nvPr>
            <p:ph type="pic" sz="quarter" idx="16" hasCustomPrompt="1"/>
          </p:nvPr>
        </p:nvSpPr>
        <p:spPr>
          <a:xfrm>
            <a:off x="3108753" y="3326609"/>
            <a:ext cx="2927979" cy="1744543"/>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9" name="Picture Placeholder 3"/>
          <p:cNvSpPr>
            <a:spLocks noGrp="1"/>
          </p:cNvSpPr>
          <p:nvPr>
            <p:ph type="pic" sz="quarter" idx="17" hasCustomPrompt="1"/>
          </p:nvPr>
        </p:nvSpPr>
        <p:spPr>
          <a:xfrm>
            <a:off x="6125631" y="3326609"/>
            <a:ext cx="2933931" cy="1744543"/>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3"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29" name="Rectangle 28"/>
          <p:cNvSpPr/>
          <p:nvPr userDrawn="1"/>
        </p:nvSpPr>
        <p:spPr>
          <a:xfrm>
            <a:off x="88901" y="2810730"/>
            <a:ext cx="2923563" cy="22604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1" name="Text Placeholder 4"/>
          <p:cNvSpPr>
            <a:spLocks noGrp="1"/>
          </p:cNvSpPr>
          <p:nvPr>
            <p:ph type="body" sz="quarter" idx="15" hasCustomPrompt="1"/>
          </p:nvPr>
        </p:nvSpPr>
        <p:spPr>
          <a:xfrm>
            <a:off x="366204" y="3097977"/>
            <a:ext cx="2386012"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32" name="Picture Placeholder 3"/>
          <p:cNvSpPr>
            <a:spLocks noGrp="1"/>
          </p:cNvSpPr>
          <p:nvPr>
            <p:ph type="pic" sz="quarter" idx="11" hasCustomPrompt="1"/>
          </p:nvPr>
        </p:nvSpPr>
        <p:spPr>
          <a:xfrm>
            <a:off x="100817" y="1077152"/>
            <a:ext cx="2911644" cy="1666096"/>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Tree>
    <p:extLst>
      <p:ext uri="{BB962C8B-B14F-4D97-AF65-F5344CB8AC3E}">
        <p14:creationId xmlns:p14="http://schemas.microsoft.com/office/powerpoint/2010/main" val="242645902"/>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image montage 2">
    <p:spTree>
      <p:nvGrpSpPr>
        <p:cNvPr id="1" name=""/>
        <p:cNvGrpSpPr/>
        <p:nvPr/>
      </p:nvGrpSpPr>
      <p:grpSpPr>
        <a:xfrm>
          <a:off x="0" y="0"/>
          <a:ext cx="0" cy="0"/>
          <a:chOff x="0" y="0"/>
          <a:chExt cx="0" cy="0"/>
        </a:xfrm>
      </p:grpSpPr>
      <p:sp>
        <p:nvSpPr>
          <p:cNvPr id="20" name="Rectangle 19"/>
          <p:cNvSpPr/>
          <p:nvPr userDrawn="1"/>
        </p:nvSpPr>
        <p:spPr>
          <a:xfrm>
            <a:off x="88901" y="2810730"/>
            <a:ext cx="2923563" cy="22604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Rectangle 14"/>
          <p:cNvSpPr/>
          <p:nvPr userDrawn="1"/>
        </p:nvSpPr>
        <p:spPr>
          <a:xfrm>
            <a:off x="3099813" y="1077150"/>
            <a:ext cx="2936919" cy="2189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Rectangle 15"/>
          <p:cNvSpPr/>
          <p:nvPr userDrawn="1"/>
        </p:nvSpPr>
        <p:spPr>
          <a:xfrm>
            <a:off x="6124081" y="1076343"/>
            <a:ext cx="2923563" cy="2189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Picture Placeholder 3"/>
          <p:cNvSpPr>
            <a:spLocks noGrp="1"/>
          </p:cNvSpPr>
          <p:nvPr>
            <p:ph type="pic" sz="quarter" idx="10" hasCustomPrompt="1"/>
          </p:nvPr>
        </p:nvSpPr>
        <p:spPr>
          <a:xfrm>
            <a:off x="3099813" y="3325802"/>
            <a:ext cx="5947831" cy="1745350"/>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8" name="Picture Placeholder 3"/>
          <p:cNvSpPr>
            <a:spLocks noGrp="1"/>
          </p:cNvSpPr>
          <p:nvPr>
            <p:ph type="pic" sz="quarter" idx="11" hasCustomPrompt="1"/>
          </p:nvPr>
        </p:nvSpPr>
        <p:spPr>
          <a:xfrm>
            <a:off x="100817" y="1077152"/>
            <a:ext cx="2911644" cy="1666096"/>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1" name="Rectangle 10"/>
          <p:cNvSpPr/>
          <p:nvPr userDrawn="1"/>
        </p:nvSpPr>
        <p:spPr>
          <a:xfrm>
            <a:off x="88898" y="66676"/>
            <a:ext cx="8970662" cy="942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17" name="Text Placeholder 4"/>
          <p:cNvSpPr>
            <a:spLocks noGrp="1"/>
          </p:cNvSpPr>
          <p:nvPr>
            <p:ph type="body" sz="quarter" idx="13" hasCustomPrompt="1"/>
          </p:nvPr>
        </p:nvSpPr>
        <p:spPr>
          <a:xfrm>
            <a:off x="3375695" y="1323975"/>
            <a:ext cx="2386012"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9" name="Text Placeholder 4"/>
          <p:cNvSpPr>
            <a:spLocks noGrp="1"/>
          </p:cNvSpPr>
          <p:nvPr>
            <p:ph type="body" sz="quarter" idx="14" hasCustomPrompt="1"/>
          </p:nvPr>
        </p:nvSpPr>
        <p:spPr>
          <a:xfrm>
            <a:off x="6417252" y="1323975"/>
            <a:ext cx="2386012"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23" name="Text Placeholder 4"/>
          <p:cNvSpPr>
            <a:spLocks noGrp="1"/>
          </p:cNvSpPr>
          <p:nvPr>
            <p:ph type="body" sz="quarter" idx="15" hasCustomPrompt="1"/>
          </p:nvPr>
        </p:nvSpPr>
        <p:spPr>
          <a:xfrm>
            <a:off x="366204" y="3097977"/>
            <a:ext cx="2386012"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Tree>
    <p:extLst>
      <p:ext uri="{BB962C8B-B14F-4D97-AF65-F5344CB8AC3E}">
        <p14:creationId xmlns:p14="http://schemas.microsoft.com/office/powerpoint/2010/main" val="1492069915"/>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image montage 3">
    <p:spTree>
      <p:nvGrpSpPr>
        <p:cNvPr id="1" name=""/>
        <p:cNvGrpSpPr/>
        <p:nvPr/>
      </p:nvGrpSpPr>
      <p:grpSpPr>
        <a:xfrm>
          <a:off x="0" y="0"/>
          <a:ext cx="0" cy="0"/>
          <a:chOff x="0" y="0"/>
          <a:chExt cx="0" cy="0"/>
        </a:xfrm>
      </p:grpSpPr>
      <p:sp>
        <p:nvSpPr>
          <p:cNvPr id="15" name="Rectangle 14"/>
          <p:cNvSpPr/>
          <p:nvPr userDrawn="1"/>
        </p:nvSpPr>
        <p:spPr>
          <a:xfrm>
            <a:off x="88896" y="1077960"/>
            <a:ext cx="2934260" cy="19614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Rectangle 12"/>
          <p:cNvSpPr/>
          <p:nvPr userDrawn="1"/>
        </p:nvSpPr>
        <p:spPr>
          <a:xfrm>
            <a:off x="3112053" y="1077960"/>
            <a:ext cx="2925904" cy="19614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Picture Placeholder 3"/>
          <p:cNvSpPr>
            <a:spLocks noGrp="1"/>
          </p:cNvSpPr>
          <p:nvPr>
            <p:ph type="pic" sz="quarter" idx="10" hasCustomPrompt="1"/>
          </p:nvPr>
        </p:nvSpPr>
        <p:spPr>
          <a:xfrm>
            <a:off x="88896" y="3091748"/>
            <a:ext cx="2928780" cy="1979404"/>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0" name="Picture Placeholder 3"/>
          <p:cNvSpPr>
            <a:spLocks noGrp="1"/>
          </p:cNvSpPr>
          <p:nvPr>
            <p:ph type="pic" sz="quarter" idx="16" hasCustomPrompt="1"/>
          </p:nvPr>
        </p:nvSpPr>
        <p:spPr>
          <a:xfrm>
            <a:off x="3112055" y="3097977"/>
            <a:ext cx="2925903" cy="1973174"/>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20" name="Rectangle 19"/>
          <p:cNvSpPr/>
          <p:nvPr userDrawn="1"/>
        </p:nvSpPr>
        <p:spPr>
          <a:xfrm>
            <a:off x="6126855" y="3097977"/>
            <a:ext cx="2932705" cy="19731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Rectangle 10"/>
          <p:cNvSpPr/>
          <p:nvPr userDrawn="1"/>
        </p:nvSpPr>
        <p:spPr>
          <a:xfrm>
            <a:off x="88899" y="66676"/>
            <a:ext cx="8970663" cy="942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2" name="Picture Placeholder 3"/>
          <p:cNvSpPr>
            <a:spLocks noGrp="1"/>
          </p:cNvSpPr>
          <p:nvPr>
            <p:ph type="pic" sz="quarter" idx="11" hasCustomPrompt="1"/>
          </p:nvPr>
        </p:nvSpPr>
        <p:spPr>
          <a:xfrm>
            <a:off x="6126855" y="1077958"/>
            <a:ext cx="2932705" cy="1961402"/>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7"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18" name="Text Placeholder 4"/>
          <p:cNvSpPr>
            <a:spLocks noGrp="1"/>
          </p:cNvSpPr>
          <p:nvPr>
            <p:ph type="body" sz="quarter" idx="13" hasCustomPrompt="1"/>
          </p:nvPr>
        </p:nvSpPr>
        <p:spPr>
          <a:xfrm>
            <a:off x="336606" y="1323976"/>
            <a:ext cx="2356588" cy="148675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23" name="Text Placeholder 4"/>
          <p:cNvSpPr>
            <a:spLocks noGrp="1"/>
          </p:cNvSpPr>
          <p:nvPr>
            <p:ph type="body" sz="quarter" idx="15" hasCustomPrompt="1"/>
          </p:nvPr>
        </p:nvSpPr>
        <p:spPr>
          <a:xfrm>
            <a:off x="6407534" y="3364707"/>
            <a:ext cx="2386012" cy="1466867"/>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24" name="Text Placeholder 4"/>
          <p:cNvSpPr>
            <a:spLocks noGrp="1"/>
          </p:cNvSpPr>
          <p:nvPr>
            <p:ph type="body" sz="quarter" idx="17" hasCustomPrompt="1"/>
          </p:nvPr>
        </p:nvSpPr>
        <p:spPr>
          <a:xfrm>
            <a:off x="3339663" y="1323976"/>
            <a:ext cx="2356588" cy="148675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Tree>
    <p:extLst>
      <p:ext uri="{BB962C8B-B14F-4D97-AF65-F5344CB8AC3E}">
        <p14:creationId xmlns:p14="http://schemas.microsoft.com/office/powerpoint/2010/main" val="930748724"/>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ise montage">
    <p:spTree>
      <p:nvGrpSpPr>
        <p:cNvPr id="1" name=""/>
        <p:cNvGrpSpPr/>
        <p:nvPr/>
      </p:nvGrpSpPr>
      <p:grpSpPr>
        <a:xfrm>
          <a:off x="0" y="0"/>
          <a:ext cx="0" cy="0"/>
          <a:chOff x="0" y="0"/>
          <a:chExt cx="0" cy="0"/>
        </a:xfrm>
      </p:grpSpPr>
      <p:sp>
        <p:nvSpPr>
          <p:cNvPr id="18" name="Picture Placeholder 3"/>
          <p:cNvSpPr>
            <a:spLocks noGrp="1"/>
          </p:cNvSpPr>
          <p:nvPr>
            <p:ph type="pic" sz="quarter" idx="11" hasCustomPrompt="1"/>
          </p:nvPr>
        </p:nvSpPr>
        <p:spPr>
          <a:xfrm>
            <a:off x="88899" y="1077958"/>
            <a:ext cx="2930957" cy="1957376"/>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3" name="Picture Placeholder 3"/>
          <p:cNvSpPr>
            <a:spLocks noGrp="1"/>
          </p:cNvSpPr>
          <p:nvPr>
            <p:ph type="pic" sz="quarter" idx="16" hasCustomPrompt="1"/>
          </p:nvPr>
        </p:nvSpPr>
        <p:spPr>
          <a:xfrm>
            <a:off x="3108748" y="3103638"/>
            <a:ext cx="2930958" cy="1967512"/>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6" name="Picture Placeholder 3"/>
          <p:cNvSpPr>
            <a:spLocks noGrp="1"/>
          </p:cNvSpPr>
          <p:nvPr>
            <p:ph type="pic" sz="quarter" idx="17" hasCustomPrompt="1"/>
          </p:nvPr>
        </p:nvSpPr>
        <p:spPr>
          <a:xfrm>
            <a:off x="6128605" y="3102005"/>
            <a:ext cx="2926501" cy="1969146"/>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7" name="Picture Placeholder 3"/>
          <p:cNvSpPr>
            <a:spLocks noGrp="1"/>
          </p:cNvSpPr>
          <p:nvPr>
            <p:ph type="pic" sz="quarter" idx="18" hasCustomPrompt="1"/>
          </p:nvPr>
        </p:nvSpPr>
        <p:spPr>
          <a:xfrm>
            <a:off x="3108750" y="1077958"/>
            <a:ext cx="2930956" cy="1957375"/>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9" name="Picture Placeholder 3"/>
          <p:cNvSpPr>
            <a:spLocks noGrp="1"/>
          </p:cNvSpPr>
          <p:nvPr>
            <p:ph type="pic" sz="quarter" idx="19" hasCustomPrompt="1"/>
          </p:nvPr>
        </p:nvSpPr>
        <p:spPr>
          <a:xfrm>
            <a:off x="6128602" y="1077958"/>
            <a:ext cx="2926502" cy="1957375"/>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22" name="Picture Placeholder 3"/>
          <p:cNvSpPr>
            <a:spLocks noGrp="1"/>
          </p:cNvSpPr>
          <p:nvPr>
            <p:ph type="pic" sz="quarter" idx="20" hasCustomPrompt="1"/>
          </p:nvPr>
        </p:nvSpPr>
        <p:spPr>
          <a:xfrm>
            <a:off x="88900" y="3103642"/>
            <a:ext cx="2930955" cy="1971659"/>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1" name="Rectangle 10"/>
          <p:cNvSpPr/>
          <p:nvPr userDrawn="1"/>
        </p:nvSpPr>
        <p:spPr>
          <a:xfrm>
            <a:off x="88899" y="66676"/>
            <a:ext cx="8966207" cy="942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Text Placeholder 4"/>
          <p:cNvSpPr>
            <a:spLocks noGrp="1"/>
          </p:cNvSpPr>
          <p:nvPr>
            <p:ph type="body" sz="quarter" idx="15" hasCustomPrompt="1"/>
          </p:nvPr>
        </p:nvSpPr>
        <p:spPr>
          <a:xfrm>
            <a:off x="366204" y="3355183"/>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3" name="Text Placeholder 4"/>
          <p:cNvSpPr>
            <a:spLocks noGrp="1"/>
          </p:cNvSpPr>
          <p:nvPr>
            <p:ph type="body" sz="quarter" idx="21" hasCustomPrompt="1"/>
          </p:nvPr>
        </p:nvSpPr>
        <p:spPr>
          <a:xfrm>
            <a:off x="366204" y="1322051"/>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4" name="Text Placeholder 4"/>
          <p:cNvSpPr>
            <a:spLocks noGrp="1"/>
          </p:cNvSpPr>
          <p:nvPr>
            <p:ph type="body" sz="quarter" idx="22" hasCustomPrompt="1"/>
          </p:nvPr>
        </p:nvSpPr>
        <p:spPr>
          <a:xfrm>
            <a:off x="3377748" y="3355183"/>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5" name="Text Placeholder 4"/>
          <p:cNvSpPr>
            <a:spLocks noGrp="1"/>
          </p:cNvSpPr>
          <p:nvPr>
            <p:ph type="body" sz="quarter" idx="23" hasCustomPrompt="1"/>
          </p:nvPr>
        </p:nvSpPr>
        <p:spPr>
          <a:xfrm>
            <a:off x="3377748" y="1322051"/>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6" name="Text Placeholder 4"/>
          <p:cNvSpPr>
            <a:spLocks noGrp="1"/>
          </p:cNvSpPr>
          <p:nvPr>
            <p:ph type="body" sz="quarter" idx="24" hasCustomPrompt="1"/>
          </p:nvPr>
        </p:nvSpPr>
        <p:spPr>
          <a:xfrm>
            <a:off x="6406698" y="3355183"/>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7" name="Text Placeholder 4"/>
          <p:cNvSpPr>
            <a:spLocks noGrp="1"/>
          </p:cNvSpPr>
          <p:nvPr>
            <p:ph type="body" sz="quarter" idx="25" hasCustomPrompt="1"/>
          </p:nvPr>
        </p:nvSpPr>
        <p:spPr>
          <a:xfrm>
            <a:off x="6406698" y="1322051"/>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0"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Tree>
    <p:extLst>
      <p:ext uri="{BB962C8B-B14F-4D97-AF65-F5344CB8AC3E}">
        <p14:creationId xmlns:p14="http://schemas.microsoft.com/office/powerpoint/2010/main" val="1570653509"/>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9" name="Rectangle 28"/>
          <p:cNvSpPr/>
          <p:nvPr userDrawn="1"/>
        </p:nvSpPr>
        <p:spPr>
          <a:xfrm>
            <a:off x="88898" y="66676"/>
            <a:ext cx="8966204"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4621155" y="1328740"/>
            <a:ext cx="4022102" cy="2797262"/>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6" name="Text Placeholder 4"/>
          <p:cNvSpPr>
            <a:spLocks noGrp="1"/>
          </p:cNvSpPr>
          <p:nvPr>
            <p:ph type="body" sz="quarter" idx="16"/>
          </p:nvPr>
        </p:nvSpPr>
        <p:spPr>
          <a:xfrm>
            <a:off x="50074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21"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3644089193"/>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57">
          <p15:clr>
            <a:srgbClr val="FBAE40"/>
          </p15:clr>
        </p15:guide>
        <p15:guide id="3" pos="290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wide">
    <p:spTree>
      <p:nvGrpSpPr>
        <p:cNvPr id="1" name=""/>
        <p:cNvGrpSpPr/>
        <p:nvPr/>
      </p:nvGrpSpPr>
      <p:grpSpPr>
        <a:xfrm>
          <a:off x="0" y="0"/>
          <a:ext cx="0" cy="0"/>
          <a:chOff x="0" y="0"/>
          <a:chExt cx="0" cy="0"/>
        </a:xfrm>
      </p:grpSpPr>
      <p:sp>
        <p:nvSpPr>
          <p:cNvPr id="22" name="Rectangle 21"/>
          <p:cNvSpPr/>
          <p:nvPr userDrawn="1"/>
        </p:nvSpPr>
        <p:spPr>
          <a:xfrm>
            <a:off x="88898" y="66676"/>
            <a:ext cx="8966204"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Picture Placeholder 3"/>
          <p:cNvSpPr>
            <a:spLocks noGrp="1"/>
          </p:cNvSpPr>
          <p:nvPr>
            <p:ph type="pic" sz="quarter" idx="17"/>
          </p:nvPr>
        </p:nvSpPr>
        <p:spPr>
          <a:xfrm>
            <a:off x="498339" y="1328738"/>
            <a:ext cx="8144921" cy="279726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20"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4200069914"/>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Photo">
    <p:spTree>
      <p:nvGrpSpPr>
        <p:cNvPr id="1" name=""/>
        <p:cNvGrpSpPr/>
        <p:nvPr/>
      </p:nvGrpSpPr>
      <p:grpSpPr>
        <a:xfrm>
          <a:off x="0" y="0"/>
          <a:ext cx="0" cy="0"/>
          <a:chOff x="0" y="0"/>
          <a:chExt cx="0" cy="0"/>
        </a:xfrm>
      </p:grpSpPr>
      <p:sp>
        <p:nvSpPr>
          <p:cNvPr id="22" name="Rectangle 21"/>
          <p:cNvSpPr/>
          <p:nvPr userDrawn="1"/>
        </p:nvSpPr>
        <p:spPr>
          <a:xfrm>
            <a:off x="88898" y="66676"/>
            <a:ext cx="8966204"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4621155" y="1328738"/>
            <a:ext cx="4022102" cy="279726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9" name="Picture Placeholder 3"/>
          <p:cNvSpPr>
            <a:spLocks noGrp="1"/>
          </p:cNvSpPr>
          <p:nvPr>
            <p:ph type="pic" sz="quarter" idx="17"/>
          </p:nvPr>
        </p:nvSpPr>
        <p:spPr>
          <a:xfrm>
            <a:off x="498336" y="1328738"/>
            <a:ext cx="4022102" cy="279726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20"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115711154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oS grape">
    <p:spTree>
      <p:nvGrpSpPr>
        <p:cNvPr id="1" name=""/>
        <p:cNvGrpSpPr/>
        <p:nvPr/>
      </p:nvGrpSpPr>
      <p:grpSpPr>
        <a:xfrm>
          <a:off x="0" y="0"/>
          <a:ext cx="0" cy="0"/>
          <a:chOff x="0" y="0"/>
          <a:chExt cx="0" cy="0"/>
        </a:xfrm>
      </p:grpSpPr>
      <p:sp>
        <p:nvSpPr>
          <p:cNvPr id="5" name="Rectangle 4"/>
          <p:cNvSpPr/>
          <p:nvPr userDrawn="1"/>
        </p:nvSpPr>
        <p:spPr>
          <a:xfrm>
            <a:off x="88904" y="66675"/>
            <a:ext cx="8966199" cy="50101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5280" y="4024957"/>
            <a:ext cx="1072823" cy="707191"/>
          </a:xfrm>
          <a:prstGeom prst="rect">
            <a:avLst/>
          </a:prstGeom>
        </p:spPr>
      </p:pic>
      <p:sp>
        <p:nvSpPr>
          <p:cNvPr id="18" name="Subtitle 2"/>
          <p:cNvSpPr>
            <a:spLocks noGrp="1"/>
          </p:cNvSpPr>
          <p:nvPr>
            <p:ph type="subTitle" idx="1" hasCustomPrompt="1"/>
          </p:nvPr>
        </p:nvSpPr>
        <p:spPr>
          <a:xfrm>
            <a:off x="1143000" y="2691625"/>
            <a:ext cx="6858000" cy="236339"/>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19" name="Title 1"/>
          <p:cNvSpPr>
            <a:spLocks noGrp="1"/>
          </p:cNvSpPr>
          <p:nvPr>
            <p:ph type="ctrTitle" hasCustomPrompt="1"/>
          </p:nvPr>
        </p:nvSpPr>
        <p:spPr>
          <a:xfrm>
            <a:off x="1143002" y="757238"/>
            <a:ext cx="6858001" cy="1814513"/>
          </a:xfrm>
          <a:prstGeom prst="rect">
            <a:avLst/>
          </a:prstGeom>
        </p:spPr>
        <p:txBody>
          <a:bodyPr anchor="b">
            <a:normAutofit/>
          </a:bodyPr>
          <a:lstStyle>
            <a:lvl1pPr algn="ctr">
              <a:defRPr sz="6000" baseline="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3605404371"/>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25" name="Rectangle 24"/>
          <p:cNvSpPr/>
          <p:nvPr userDrawn="1"/>
        </p:nvSpPr>
        <p:spPr>
          <a:xfrm>
            <a:off x="88898" y="66676"/>
            <a:ext cx="8966204"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Text Placeholder 4"/>
          <p:cNvSpPr>
            <a:spLocks noGrp="1"/>
          </p:cNvSpPr>
          <p:nvPr>
            <p:ph type="body" sz="quarter" idx="16"/>
          </p:nvPr>
        </p:nvSpPr>
        <p:spPr>
          <a:xfrm>
            <a:off x="50074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21"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5" name="Content Placeholder 4"/>
          <p:cNvSpPr>
            <a:spLocks noGrp="1"/>
          </p:cNvSpPr>
          <p:nvPr>
            <p:ph sz="quarter" idx="17" hasCustomPrompt="1"/>
          </p:nvPr>
        </p:nvSpPr>
        <p:spPr>
          <a:xfrm>
            <a:off x="4625579" y="1328119"/>
            <a:ext cx="3996928" cy="2809304"/>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US" dirty="0" smtClean="0"/>
              <a:t>Click to insert content</a:t>
            </a:r>
            <a:endParaRPr lang="en-GB"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402781012"/>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475">
          <p15:clr>
            <a:srgbClr val="FBAE40"/>
          </p15:clr>
        </p15:guide>
        <p15:guide id="2" pos="2914">
          <p15:clr>
            <a:srgbClr val="FBAE40"/>
          </p15:clr>
        </p15:guide>
        <p15:guide id="3" pos="543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21" name="Rectangle 20"/>
          <p:cNvSpPr/>
          <p:nvPr userDrawn="1"/>
        </p:nvSpPr>
        <p:spPr>
          <a:xfrm>
            <a:off x="88898" y="66676"/>
            <a:ext cx="8966204"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Text Placeholder 4"/>
          <p:cNvSpPr>
            <a:spLocks noGrp="1"/>
          </p:cNvSpPr>
          <p:nvPr>
            <p:ph type="body" sz="quarter" idx="16"/>
          </p:nvPr>
        </p:nvSpPr>
        <p:spPr>
          <a:xfrm>
            <a:off x="50074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19"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3301326116"/>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Textbox">
    <p:spTree>
      <p:nvGrpSpPr>
        <p:cNvPr id="1" name=""/>
        <p:cNvGrpSpPr/>
        <p:nvPr/>
      </p:nvGrpSpPr>
      <p:grpSpPr>
        <a:xfrm>
          <a:off x="0" y="0"/>
          <a:ext cx="0" cy="0"/>
          <a:chOff x="0" y="0"/>
          <a:chExt cx="0" cy="0"/>
        </a:xfrm>
      </p:grpSpPr>
      <p:sp>
        <p:nvSpPr>
          <p:cNvPr id="24" name="Rectangle 23"/>
          <p:cNvSpPr/>
          <p:nvPr userDrawn="1"/>
        </p:nvSpPr>
        <p:spPr>
          <a:xfrm>
            <a:off x="88898" y="66676"/>
            <a:ext cx="8966204"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Text Placeholder 4"/>
          <p:cNvSpPr>
            <a:spLocks noGrp="1"/>
          </p:cNvSpPr>
          <p:nvPr>
            <p:ph type="body" sz="quarter" idx="16"/>
          </p:nvPr>
        </p:nvSpPr>
        <p:spPr>
          <a:xfrm>
            <a:off x="50074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21" name="Text Placeholder 4"/>
          <p:cNvSpPr>
            <a:spLocks noGrp="1"/>
          </p:cNvSpPr>
          <p:nvPr>
            <p:ph type="body" sz="quarter" idx="18"/>
          </p:nvPr>
        </p:nvSpPr>
        <p:spPr>
          <a:xfrm>
            <a:off x="462115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22"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269957426"/>
      </p:ext>
    </p:extLst>
  </p:cSld>
  <p:clrMapOvr>
    <a:masterClrMapping/>
  </p:clrMapOvr>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3 column">
    <p:spTree>
      <p:nvGrpSpPr>
        <p:cNvPr id="1" name=""/>
        <p:cNvGrpSpPr/>
        <p:nvPr/>
      </p:nvGrpSpPr>
      <p:grpSpPr>
        <a:xfrm>
          <a:off x="0" y="0"/>
          <a:ext cx="0" cy="0"/>
          <a:chOff x="0" y="0"/>
          <a:chExt cx="0" cy="0"/>
        </a:xfrm>
      </p:grpSpPr>
      <p:sp>
        <p:nvSpPr>
          <p:cNvPr id="20" name="Rectangle 19"/>
          <p:cNvSpPr/>
          <p:nvPr userDrawn="1"/>
        </p:nvSpPr>
        <p:spPr>
          <a:xfrm>
            <a:off x="88898" y="66676"/>
            <a:ext cx="8966204"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Text Placeholder 4"/>
          <p:cNvSpPr>
            <a:spLocks noGrp="1"/>
          </p:cNvSpPr>
          <p:nvPr>
            <p:ph type="body" sz="quarter" idx="17"/>
          </p:nvPr>
        </p:nvSpPr>
        <p:spPr>
          <a:xfrm>
            <a:off x="500743" y="1328739"/>
            <a:ext cx="8142514" cy="2805113"/>
          </a:xfrm>
          <a:prstGeom prst="rect">
            <a:avLst/>
          </a:prstGeom>
        </p:spPr>
        <p:txBody>
          <a:bodyPr wrap="square" numCol="3"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17"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1957722088"/>
      </p:ext>
    </p:extLst>
  </p:cSld>
  <p:clrMapOvr>
    <a:masterClrMapping/>
  </p:clrMapOvr>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box wide">
    <p:spTree>
      <p:nvGrpSpPr>
        <p:cNvPr id="1" name=""/>
        <p:cNvGrpSpPr/>
        <p:nvPr/>
      </p:nvGrpSpPr>
      <p:grpSpPr>
        <a:xfrm>
          <a:off x="0" y="0"/>
          <a:ext cx="0" cy="0"/>
          <a:chOff x="0" y="0"/>
          <a:chExt cx="0" cy="0"/>
        </a:xfrm>
      </p:grpSpPr>
      <p:sp>
        <p:nvSpPr>
          <p:cNvPr id="20" name="Rectangle 19"/>
          <p:cNvSpPr/>
          <p:nvPr userDrawn="1"/>
        </p:nvSpPr>
        <p:spPr>
          <a:xfrm>
            <a:off x="88898" y="66676"/>
            <a:ext cx="8966204"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Text Placeholder 4"/>
          <p:cNvSpPr>
            <a:spLocks noGrp="1"/>
          </p:cNvSpPr>
          <p:nvPr>
            <p:ph type="body" sz="quarter" idx="17"/>
          </p:nvPr>
        </p:nvSpPr>
        <p:spPr>
          <a:xfrm>
            <a:off x="500743" y="1328739"/>
            <a:ext cx="8142514" cy="2805113"/>
          </a:xfrm>
          <a:prstGeom prst="rect">
            <a:avLst/>
          </a:prstGeom>
        </p:spPr>
        <p:txBody>
          <a:bodyPr wrap="square" numCol="1"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17"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3594715712"/>
      </p:ext>
    </p:extLst>
  </p:cSld>
  <p:clrMapOvr>
    <a:masterClrMapping/>
  </p:clrMapOvr>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9" name="Rectangle 18"/>
          <p:cNvSpPr/>
          <p:nvPr userDrawn="1"/>
        </p:nvSpPr>
        <p:spPr>
          <a:xfrm>
            <a:off x="88898" y="66676"/>
            <a:ext cx="8966204"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2113310041"/>
      </p:ext>
    </p:extLst>
  </p:cSld>
  <p:clrMapOvr>
    <a:masterClrMapping/>
  </p:clrMapOvr>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 no titl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3632078224"/>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tatement and photo block">
    <p:spTree>
      <p:nvGrpSpPr>
        <p:cNvPr id="1" name=""/>
        <p:cNvGrpSpPr/>
        <p:nvPr/>
      </p:nvGrpSpPr>
      <p:grpSpPr>
        <a:xfrm>
          <a:off x="0" y="0"/>
          <a:ext cx="0" cy="0"/>
          <a:chOff x="0" y="0"/>
          <a:chExt cx="0" cy="0"/>
        </a:xfrm>
      </p:grpSpPr>
      <p:sp>
        <p:nvSpPr>
          <p:cNvPr id="19" name="Rectangle 18"/>
          <p:cNvSpPr/>
          <p:nvPr userDrawn="1"/>
        </p:nvSpPr>
        <p:spPr>
          <a:xfrm>
            <a:off x="88898" y="66676"/>
            <a:ext cx="8966204"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p:cNvSpPr/>
          <p:nvPr userDrawn="1"/>
        </p:nvSpPr>
        <p:spPr>
          <a:xfrm>
            <a:off x="88898" y="1077208"/>
            <a:ext cx="4442208" cy="39939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592543" y="3689233"/>
            <a:ext cx="3524250" cy="346280"/>
          </a:xfrm>
          <a:prstGeom prst="rect">
            <a:avLst/>
          </a:prstGeom>
        </p:spPr>
        <p:txBody>
          <a:bodyPr anchor="ctr"/>
          <a:lstStyle>
            <a:lvl1pPr marL="0" indent="0" algn="ctr">
              <a:buNone/>
              <a:defRPr sz="9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6" name="Picture Placeholder 3"/>
          <p:cNvSpPr>
            <a:spLocks noGrp="1"/>
          </p:cNvSpPr>
          <p:nvPr>
            <p:ph type="pic" sz="quarter" idx="10"/>
          </p:nvPr>
        </p:nvSpPr>
        <p:spPr>
          <a:xfrm>
            <a:off x="4620435" y="1077208"/>
            <a:ext cx="4434668" cy="399394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0" name="Title 1"/>
          <p:cNvSpPr>
            <a:spLocks noGrp="1"/>
          </p:cNvSpPr>
          <p:nvPr>
            <p:ph type="ctrTitle" hasCustomPrompt="1"/>
          </p:nvPr>
        </p:nvSpPr>
        <p:spPr>
          <a:xfrm>
            <a:off x="585399" y="1628776"/>
            <a:ext cx="3524250" cy="1963826"/>
          </a:xfrm>
          <a:prstGeom prst="rect">
            <a:avLst/>
          </a:prstGeom>
        </p:spPr>
        <p:txBody>
          <a:bodyPr anchor="ctr">
            <a:normAutofit/>
          </a:bodyPr>
          <a:lstStyle>
            <a:lvl1pPr algn="ctr">
              <a:defRPr sz="4800">
                <a:solidFill>
                  <a:schemeClr val="bg1"/>
                </a:solidFill>
              </a:defRPr>
            </a:lvl1pPr>
          </a:lstStyle>
          <a:p>
            <a:r>
              <a:rPr lang="en-US" dirty="0" smtClean="0"/>
              <a:t>Statement/</a:t>
            </a:r>
            <a:br>
              <a:rPr lang="en-US" dirty="0" smtClean="0"/>
            </a:br>
            <a:r>
              <a:rPr lang="en-US" dirty="0" smtClean="0"/>
              <a:t>quote</a:t>
            </a:r>
            <a:endParaRPr lang="en-GB" dirty="0"/>
          </a:p>
        </p:txBody>
      </p:sp>
      <p:sp>
        <p:nvSpPr>
          <p:cNvPr id="12"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1820" y="4329885"/>
            <a:ext cx="845701" cy="557476"/>
          </a:xfrm>
          <a:prstGeom prst="rect">
            <a:avLst/>
          </a:prstGeom>
        </p:spPr>
      </p:pic>
    </p:spTree>
    <p:extLst>
      <p:ext uri="{BB962C8B-B14F-4D97-AF65-F5344CB8AC3E}">
        <p14:creationId xmlns:p14="http://schemas.microsoft.com/office/powerpoint/2010/main" val="2439337498"/>
      </p:ext>
    </p:extLst>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atement and content block">
    <p:spTree>
      <p:nvGrpSpPr>
        <p:cNvPr id="1" name=""/>
        <p:cNvGrpSpPr/>
        <p:nvPr/>
      </p:nvGrpSpPr>
      <p:grpSpPr>
        <a:xfrm>
          <a:off x="0" y="0"/>
          <a:ext cx="0" cy="0"/>
          <a:chOff x="0" y="0"/>
          <a:chExt cx="0" cy="0"/>
        </a:xfrm>
      </p:grpSpPr>
      <p:sp>
        <p:nvSpPr>
          <p:cNvPr id="18" name="Rectangle 17"/>
          <p:cNvSpPr/>
          <p:nvPr userDrawn="1"/>
        </p:nvSpPr>
        <p:spPr>
          <a:xfrm>
            <a:off x="88898" y="66676"/>
            <a:ext cx="8966204"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p:cNvSpPr/>
          <p:nvPr userDrawn="1"/>
        </p:nvSpPr>
        <p:spPr>
          <a:xfrm>
            <a:off x="88898" y="1077208"/>
            <a:ext cx="4442210" cy="39939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Rectangle 22"/>
          <p:cNvSpPr/>
          <p:nvPr userDrawn="1"/>
        </p:nvSpPr>
        <p:spPr>
          <a:xfrm rot="5400000">
            <a:off x="2517769" y="3030132"/>
            <a:ext cx="4100908" cy="599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592543" y="3689233"/>
            <a:ext cx="3524250" cy="346280"/>
          </a:xfrm>
          <a:prstGeom prst="rect">
            <a:avLst/>
          </a:prstGeom>
        </p:spPr>
        <p:txBody>
          <a:bodyPr anchor="ctr"/>
          <a:lstStyle>
            <a:lvl1pPr marL="0" indent="0" algn="ctr">
              <a:buNone/>
              <a:defRPr sz="9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0" name="Title 1"/>
          <p:cNvSpPr>
            <a:spLocks noGrp="1"/>
          </p:cNvSpPr>
          <p:nvPr>
            <p:ph type="ctrTitle" hasCustomPrompt="1"/>
          </p:nvPr>
        </p:nvSpPr>
        <p:spPr>
          <a:xfrm>
            <a:off x="585399" y="1628776"/>
            <a:ext cx="3524250" cy="1963826"/>
          </a:xfrm>
          <a:prstGeom prst="rect">
            <a:avLst/>
          </a:prstGeom>
        </p:spPr>
        <p:txBody>
          <a:bodyPr anchor="ctr">
            <a:normAutofit/>
          </a:bodyPr>
          <a:lstStyle>
            <a:lvl1pPr algn="ctr">
              <a:defRPr sz="4800">
                <a:solidFill>
                  <a:schemeClr val="bg1"/>
                </a:solidFill>
              </a:defRPr>
            </a:lvl1pPr>
          </a:lstStyle>
          <a:p>
            <a:r>
              <a:rPr lang="en-US" dirty="0" smtClean="0"/>
              <a:t>Statement/</a:t>
            </a:r>
            <a:br>
              <a:rPr lang="en-US" dirty="0" smtClean="0"/>
            </a:br>
            <a:r>
              <a:rPr lang="en-US" dirty="0" smtClean="0"/>
              <a:t>quote</a:t>
            </a:r>
            <a:endParaRPr lang="en-GB" dirty="0"/>
          </a:p>
        </p:txBody>
      </p:sp>
      <p:sp>
        <p:nvSpPr>
          <p:cNvPr id="12"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13" name="Content Placeholder 2"/>
          <p:cNvSpPr>
            <a:spLocks noGrp="1"/>
          </p:cNvSpPr>
          <p:nvPr>
            <p:ph sz="quarter" idx="18" hasCustomPrompt="1"/>
          </p:nvPr>
        </p:nvSpPr>
        <p:spPr>
          <a:xfrm>
            <a:off x="4620434" y="1077207"/>
            <a:ext cx="4434668" cy="3993666"/>
          </a:xfrm>
          <a:prstGeom prst="rect">
            <a:avLst/>
          </a:prstGeom>
        </p:spPr>
        <p:txBody>
          <a:bodyPr tIns="3168000"/>
          <a:lstStyle>
            <a:lvl1pPr marL="0" indent="0" algn="ctr">
              <a:buNone/>
              <a:defRPr sz="1500">
                <a:solidFill>
                  <a:schemeClr val="bg2"/>
                </a:solidFill>
              </a:defRPr>
            </a:lvl1pPr>
          </a:lstStyle>
          <a:p>
            <a:pPr lvl="0"/>
            <a:r>
              <a:rPr lang="en-US" dirty="0" smtClean="0"/>
              <a:t>Click to insert content</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1820" y="4329885"/>
            <a:ext cx="845701" cy="557476"/>
          </a:xfrm>
          <a:prstGeom prst="rect">
            <a:avLst/>
          </a:prstGeom>
        </p:spPr>
      </p:pic>
    </p:spTree>
    <p:extLst>
      <p:ext uri="{BB962C8B-B14F-4D97-AF65-F5344CB8AC3E}">
        <p14:creationId xmlns:p14="http://schemas.microsoft.com/office/powerpoint/2010/main" val="228143158"/>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and photo block">
    <p:spTree>
      <p:nvGrpSpPr>
        <p:cNvPr id="1" name=""/>
        <p:cNvGrpSpPr/>
        <p:nvPr/>
      </p:nvGrpSpPr>
      <p:grpSpPr>
        <a:xfrm>
          <a:off x="0" y="0"/>
          <a:ext cx="0" cy="0"/>
          <a:chOff x="0" y="0"/>
          <a:chExt cx="0" cy="0"/>
        </a:xfrm>
      </p:grpSpPr>
      <p:sp>
        <p:nvSpPr>
          <p:cNvPr id="17" name="Rectangle 16"/>
          <p:cNvSpPr/>
          <p:nvPr userDrawn="1"/>
        </p:nvSpPr>
        <p:spPr>
          <a:xfrm>
            <a:off x="88898" y="66676"/>
            <a:ext cx="8966204"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88898" y="1077208"/>
            <a:ext cx="4442208" cy="3993944"/>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9" name="Rectangle 8"/>
          <p:cNvSpPr/>
          <p:nvPr userDrawn="1"/>
        </p:nvSpPr>
        <p:spPr>
          <a:xfrm>
            <a:off x="4620435" y="1077208"/>
            <a:ext cx="4434668" cy="39939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5130015" y="1621973"/>
            <a:ext cx="3524250" cy="2413541"/>
          </a:xfrm>
          <a:prstGeom prst="rect">
            <a:avLst/>
          </a:prstGeom>
        </p:spPr>
        <p:txBody>
          <a:bodyPr anchor="ctr">
            <a:normAutofit/>
          </a:bodyPr>
          <a:lstStyle>
            <a:lvl1pPr marL="0" indent="0" algn="ctr">
              <a:buNone/>
              <a:defRPr sz="1200" spc="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0"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9292" y="4329885"/>
            <a:ext cx="845701" cy="557476"/>
          </a:xfrm>
          <a:prstGeom prst="rect">
            <a:avLst/>
          </a:prstGeom>
        </p:spPr>
      </p:pic>
    </p:spTree>
    <p:extLst>
      <p:ext uri="{BB962C8B-B14F-4D97-AF65-F5344CB8AC3E}">
        <p14:creationId xmlns:p14="http://schemas.microsoft.com/office/powerpoint/2010/main" val="144314224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oS customise">
    <p:spTree>
      <p:nvGrpSpPr>
        <p:cNvPr id="1" name=""/>
        <p:cNvGrpSpPr/>
        <p:nvPr/>
      </p:nvGrpSpPr>
      <p:grpSpPr>
        <a:xfrm>
          <a:off x="0" y="0"/>
          <a:ext cx="0" cy="0"/>
          <a:chOff x="0" y="0"/>
          <a:chExt cx="0" cy="0"/>
        </a:xfrm>
      </p:grpSpPr>
      <p:sp>
        <p:nvSpPr>
          <p:cNvPr id="15" name="Picture Placeholder 12"/>
          <p:cNvSpPr>
            <a:spLocks noGrp="1"/>
          </p:cNvSpPr>
          <p:nvPr>
            <p:ph type="pic" sz="quarter" idx="11" hasCustomPrompt="1"/>
          </p:nvPr>
        </p:nvSpPr>
        <p:spPr>
          <a:xfrm>
            <a:off x="88902" y="66675"/>
            <a:ext cx="8959057" cy="5009326"/>
          </a:xfrm>
          <a:prstGeom prst="rect">
            <a:avLst/>
          </a:prstGeom>
          <a:solidFill>
            <a:schemeClr val="bg1">
              <a:lumMod val="85000"/>
            </a:schemeClr>
          </a:solidFill>
        </p:spPr>
        <p:txBody>
          <a:bodyPr tIns="2088000"/>
          <a:lstStyle>
            <a:lvl1pPr marL="0" indent="0" algn="ctr">
              <a:buNone/>
              <a:defRPr baseline="0">
                <a:solidFill>
                  <a:schemeClr val="bg1">
                    <a:lumMod val="65000"/>
                  </a:schemeClr>
                </a:solidFill>
              </a:defRPr>
            </a:lvl1pPr>
          </a:lstStyle>
          <a:p>
            <a:r>
              <a:rPr lang="en-GB" dirty="0" smtClean="0"/>
              <a:t>Drag your image here</a:t>
            </a:r>
            <a:endParaRPr lang="en-GB" dirty="0"/>
          </a:p>
        </p:txBody>
      </p:sp>
      <p:grpSp>
        <p:nvGrpSpPr>
          <p:cNvPr id="12" name="Group 11"/>
          <p:cNvGrpSpPr/>
          <p:nvPr userDrawn="1"/>
        </p:nvGrpSpPr>
        <p:grpSpPr>
          <a:xfrm>
            <a:off x="-7144" y="-9466"/>
            <a:ext cx="9158288" cy="5153774"/>
            <a:chOff x="-9525" y="-12621"/>
            <a:chExt cx="12211050" cy="6871698"/>
          </a:xfrm>
        </p:grpSpPr>
        <p:sp>
          <p:nvSpPr>
            <p:cNvPr id="8" name="Rectangle 7"/>
            <p:cNvSpPr/>
            <p:nvPr/>
          </p:nvSpPr>
          <p:spPr>
            <a:xfrm>
              <a:off x="0" y="-11544"/>
              <a:ext cx="12192000" cy="9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9" name="Rectangle 8"/>
            <p:cNvSpPr/>
            <p:nvPr/>
          </p:nvSpPr>
          <p:spPr>
            <a:xfrm>
              <a:off x="0" y="6769077"/>
              <a:ext cx="12192000" cy="9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10" name="Rectangle 9"/>
            <p:cNvSpPr/>
            <p:nvPr/>
          </p:nvSpPr>
          <p:spPr>
            <a:xfrm rot="5400000">
              <a:off x="-3399053" y="3377984"/>
              <a:ext cx="6869544" cy="904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11" name="Rectangle 10"/>
            <p:cNvSpPr/>
            <p:nvPr/>
          </p:nvSpPr>
          <p:spPr>
            <a:xfrm rot="5400000">
              <a:off x="8720970" y="3377445"/>
              <a:ext cx="6870621" cy="90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grpSp>
      <p:sp>
        <p:nvSpPr>
          <p:cNvPr id="29" name="Subtitle 2"/>
          <p:cNvSpPr>
            <a:spLocks noGrp="1"/>
          </p:cNvSpPr>
          <p:nvPr>
            <p:ph type="subTitle" idx="1" hasCustomPrompt="1"/>
          </p:nvPr>
        </p:nvSpPr>
        <p:spPr>
          <a:xfrm>
            <a:off x="1143000" y="2691625"/>
            <a:ext cx="6858000" cy="236339"/>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30" name="Title 1"/>
          <p:cNvSpPr>
            <a:spLocks noGrp="1"/>
          </p:cNvSpPr>
          <p:nvPr>
            <p:ph type="ctrTitle" hasCustomPrompt="1"/>
          </p:nvPr>
        </p:nvSpPr>
        <p:spPr>
          <a:xfrm>
            <a:off x="1143002" y="757238"/>
            <a:ext cx="6858001" cy="1814513"/>
          </a:xfrm>
          <a:prstGeom prst="rect">
            <a:avLst/>
          </a:prstGeom>
        </p:spPr>
        <p:txBody>
          <a:bodyPr anchor="b">
            <a:normAutofit/>
          </a:bodyPr>
          <a:lstStyle>
            <a:lvl1pPr algn="ctr">
              <a:defRPr sz="6000" baseline="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1909633460"/>
      </p:ext>
    </p:extLst>
  </p:cSld>
  <p:clrMapOvr>
    <a:masterClrMapping/>
  </p:clrMapOvr>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and photo block 2">
    <p:spTree>
      <p:nvGrpSpPr>
        <p:cNvPr id="1" name=""/>
        <p:cNvGrpSpPr/>
        <p:nvPr/>
      </p:nvGrpSpPr>
      <p:grpSpPr>
        <a:xfrm>
          <a:off x="0" y="0"/>
          <a:ext cx="0" cy="0"/>
          <a:chOff x="0" y="0"/>
          <a:chExt cx="0" cy="0"/>
        </a:xfrm>
      </p:grpSpPr>
      <p:sp>
        <p:nvSpPr>
          <p:cNvPr id="18" name="Rectangle 17"/>
          <p:cNvSpPr/>
          <p:nvPr userDrawn="1"/>
        </p:nvSpPr>
        <p:spPr>
          <a:xfrm>
            <a:off x="88898" y="66676"/>
            <a:ext cx="8966204"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4620435" y="1077208"/>
            <a:ext cx="4434668" cy="399394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0" name="Rectangle 9"/>
          <p:cNvSpPr/>
          <p:nvPr userDrawn="1"/>
        </p:nvSpPr>
        <p:spPr>
          <a:xfrm>
            <a:off x="88898" y="1077208"/>
            <a:ext cx="4442638" cy="39939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Text Placeholder 4"/>
          <p:cNvSpPr>
            <a:spLocks noGrp="1"/>
          </p:cNvSpPr>
          <p:nvPr>
            <p:ph type="body" sz="quarter" idx="11" hasCustomPrompt="1"/>
          </p:nvPr>
        </p:nvSpPr>
        <p:spPr>
          <a:xfrm>
            <a:off x="592543" y="1621973"/>
            <a:ext cx="3524250" cy="2413541"/>
          </a:xfrm>
          <a:prstGeom prst="rect">
            <a:avLst/>
          </a:prstGeom>
        </p:spPr>
        <p:txBody>
          <a:bodyPr anchor="ctr">
            <a:normAutofit/>
          </a:bodyPr>
          <a:lstStyle>
            <a:lvl1pPr marL="0" indent="0" algn="ctr">
              <a:buNone/>
              <a:defRPr sz="1200" spc="0" baseline="0">
                <a:solidFill>
                  <a:schemeClr val="tx1"/>
                </a:solidFill>
                <a:latin typeface="+mn-lt"/>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8"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55715" y="4350508"/>
            <a:ext cx="797904" cy="525968"/>
          </a:xfrm>
          <a:prstGeom prst="rect">
            <a:avLst/>
          </a:prstGeom>
        </p:spPr>
      </p:pic>
    </p:spTree>
    <p:extLst>
      <p:ext uri="{BB962C8B-B14F-4D97-AF65-F5344CB8AC3E}">
        <p14:creationId xmlns:p14="http://schemas.microsoft.com/office/powerpoint/2010/main" val="443546244"/>
      </p:ext>
    </p:extLst>
  </p:cSld>
  <p:clrMapOvr>
    <a:masterClrMapping/>
  </p:clrMapOvr>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26" name="Rectangle 25"/>
          <p:cNvSpPr/>
          <p:nvPr userDrawn="1"/>
        </p:nvSpPr>
        <p:spPr>
          <a:xfrm>
            <a:off x="88898" y="66676"/>
            <a:ext cx="8966204"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4620437" y="1076325"/>
            <a:ext cx="4434665" cy="2009776"/>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0" name="Rectangle 9"/>
          <p:cNvSpPr/>
          <p:nvPr userDrawn="1"/>
        </p:nvSpPr>
        <p:spPr>
          <a:xfrm>
            <a:off x="84670" y="1076327"/>
            <a:ext cx="4446869" cy="3994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Picture Placeholder 3"/>
          <p:cNvSpPr>
            <a:spLocks noGrp="1"/>
          </p:cNvSpPr>
          <p:nvPr>
            <p:ph type="pic" sz="quarter" idx="12"/>
          </p:nvPr>
        </p:nvSpPr>
        <p:spPr>
          <a:xfrm>
            <a:off x="4620434" y="3157540"/>
            <a:ext cx="2685162" cy="1913612"/>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1" name="Picture Placeholder 3"/>
          <p:cNvSpPr>
            <a:spLocks noGrp="1"/>
          </p:cNvSpPr>
          <p:nvPr>
            <p:ph type="pic" sz="quarter" idx="13"/>
          </p:nvPr>
        </p:nvSpPr>
        <p:spPr>
          <a:xfrm>
            <a:off x="7394499" y="3157540"/>
            <a:ext cx="1660603" cy="1913612"/>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7" name="Text Placeholder 4"/>
          <p:cNvSpPr>
            <a:spLocks noGrp="1"/>
          </p:cNvSpPr>
          <p:nvPr>
            <p:ph type="body" sz="quarter" idx="11" hasCustomPrompt="1"/>
          </p:nvPr>
        </p:nvSpPr>
        <p:spPr>
          <a:xfrm>
            <a:off x="592543" y="1621973"/>
            <a:ext cx="3524250" cy="2413541"/>
          </a:xfrm>
          <a:prstGeom prst="rect">
            <a:avLst/>
          </a:prstGeom>
        </p:spPr>
        <p:txBody>
          <a:bodyPr anchor="ctr">
            <a:normAutofit/>
          </a:bodyPr>
          <a:lstStyle>
            <a:lvl1pPr marL="0" indent="0" algn="ctr">
              <a:buNone/>
              <a:defRPr sz="1200" spc="0" baseline="0">
                <a:solidFill>
                  <a:schemeClr val="tx1"/>
                </a:solidFill>
                <a:latin typeface="+mn-lt"/>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8"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55715" y="4350508"/>
            <a:ext cx="797904" cy="525968"/>
          </a:xfrm>
          <a:prstGeom prst="rect">
            <a:avLst/>
          </a:prstGeom>
        </p:spPr>
      </p:pic>
    </p:spTree>
    <p:extLst>
      <p:ext uri="{BB962C8B-B14F-4D97-AF65-F5344CB8AC3E}">
        <p14:creationId xmlns:p14="http://schemas.microsoft.com/office/powerpoint/2010/main" val="191886142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57">
          <p15:clr>
            <a:srgbClr val="FBAE40"/>
          </p15:clr>
        </p15:guide>
        <p15:guide id="3" pos="2903">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and content block">
    <p:spTree>
      <p:nvGrpSpPr>
        <p:cNvPr id="1" name=""/>
        <p:cNvGrpSpPr/>
        <p:nvPr/>
      </p:nvGrpSpPr>
      <p:grpSpPr>
        <a:xfrm>
          <a:off x="0" y="0"/>
          <a:ext cx="0" cy="0"/>
          <a:chOff x="0" y="0"/>
          <a:chExt cx="0" cy="0"/>
        </a:xfrm>
      </p:grpSpPr>
      <p:sp>
        <p:nvSpPr>
          <p:cNvPr id="26" name="Rectangle 25"/>
          <p:cNvSpPr/>
          <p:nvPr userDrawn="1"/>
        </p:nvSpPr>
        <p:spPr>
          <a:xfrm>
            <a:off x="88898" y="66676"/>
            <a:ext cx="8966204"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Rectangle 11"/>
          <p:cNvSpPr/>
          <p:nvPr userDrawn="1"/>
        </p:nvSpPr>
        <p:spPr>
          <a:xfrm>
            <a:off x="4620435" y="1077208"/>
            <a:ext cx="4434668" cy="39939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17" name="Text Placeholder 4"/>
          <p:cNvSpPr>
            <a:spLocks noGrp="1"/>
          </p:cNvSpPr>
          <p:nvPr>
            <p:ph type="body" sz="quarter" idx="11" hasCustomPrompt="1"/>
          </p:nvPr>
        </p:nvSpPr>
        <p:spPr>
          <a:xfrm>
            <a:off x="5134387" y="1621973"/>
            <a:ext cx="3524250" cy="2413541"/>
          </a:xfrm>
          <a:prstGeom prst="rect">
            <a:avLst/>
          </a:prstGeom>
        </p:spPr>
        <p:txBody>
          <a:bodyPr anchor="ctr">
            <a:normAutofit/>
          </a:bodyPr>
          <a:lstStyle>
            <a:lvl1pPr marL="0" indent="0" algn="ctr">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9" name="Content Placeholder 2"/>
          <p:cNvSpPr>
            <a:spLocks noGrp="1"/>
          </p:cNvSpPr>
          <p:nvPr>
            <p:ph sz="quarter" idx="18" hasCustomPrompt="1"/>
          </p:nvPr>
        </p:nvSpPr>
        <p:spPr>
          <a:xfrm>
            <a:off x="88898" y="1077207"/>
            <a:ext cx="4442638" cy="3993666"/>
          </a:xfrm>
          <a:prstGeom prst="rect">
            <a:avLst/>
          </a:prstGeom>
        </p:spPr>
        <p:txBody>
          <a:bodyPr tIns="3168000"/>
          <a:lstStyle>
            <a:lvl1pPr marL="0" indent="0" algn="ctr">
              <a:buNone/>
              <a:defRPr sz="1500">
                <a:solidFill>
                  <a:schemeClr val="bg2"/>
                </a:solidFill>
              </a:defRPr>
            </a:lvl1pPr>
          </a:lstStyle>
          <a:p>
            <a:pPr lvl="0"/>
            <a:r>
              <a:rPr lang="en-US" dirty="0" smtClean="0"/>
              <a:t>Click to insert content</a:t>
            </a:r>
            <a:endParaRPr lang="en-GB"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97559" y="4350508"/>
            <a:ext cx="797904" cy="525968"/>
          </a:xfrm>
          <a:prstGeom prst="rect">
            <a:avLst/>
          </a:prstGeom>
        </p:spPr>
      </p:pic>
    </p:spTree>
    <p:extLst>
      <p:ext uri="{BB962C8B-B14F-4D97-AF65-F5344CB8AC3E}">
        <p14:creationId xmlns:p14="http://schemas.microsoft.com/office/powerpoint/2010/main" val="3172886163"/>
      </p:ext>
    </p:extLst>
  </p:cSld>
  <p:clrMapOvr>
    <a:masterClrMapping/>
  </p:clrMapOvr>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and image montage">
    <p:spTree>
      <p:nvGrpSpPr>
        <p:cNvPr id="1" name=""/>
        <p:cNvGrpSpPr/>
        <p:nvPr/>
      </p:nvGrpSpPr>
      <p:grpSpPr>
        <a:xfrm>
          <a:off x="0" y="0"/>
          <a:ext cx="0" cy="0"/>
          <a:chOff x="0" y="0"/>
          <a:chExt cx="0" cy="0"/>
        </a:xfrm>
      </p:grpSpPr>
      <p:sp>
        <p:nvSpPr>
          <p:cNvPr id="27" name="Rectangle 26"/>
          <p:cNvSpPr/>
          <p:nvPr userDrawn="1"/>
        </p:nvSpPr>
        <p:spPr>
          <a:xfrm>
            <a:off x="88898" y="66676"/>
            <a:ext cx="8966204"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Rectangle 14"/>
          <p:cNvSpPr/>
          <p:nvPr userDrawn="1"/>
        </p:nvSpPr>
        <p:spPr>
          <a:xfrm>
            <a:off x="3099813" y="1077959"/>
            <a:ext cx="5959749" cy="21811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1" name="Text Placeholder 4"/>
          <p:cNvSpPr>
            <a:spLocks noGrp="1"/>
          </p:cNvSpPr>
          <p:nvPr>
            <p:ph type="body" sz="quarter" idx="13" hasCustomPrompt="1"/>
          </p:nvPr>
        </p:nvSpPr>
        <p:spPr>
          <a:xfrm>
            <a:off x="3375694" y="1323975"/>
            <a:ext cx="5444456"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7" name="Picture Placeholder 3"/>
          <p:cNvSpPr>
            <a:spLocks noGrp="1"/>
          </p:cNvSpPr>
          <p:nvPr>
            <p:ph type="pic" sz="quarter" idx="16" hasCustomPrompt="1"/>
          </p:nvPr>
        </p:nvSpPr>
        <p:spPr>
          <a:xfrm>
            <a:off x="3108753" y="3326609"/>
            <a:ext cx="2927979" cy="1744543"/>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9" name="Picture Placeholder 3"/>
          <p:cNvSpPr>
            <a:spLocks noGrp="1"/>
          </p:cNvSpPr>
          <p:nvPr>
            <p:ph type="pic" sz="quarter" idx="17" hasCustomPrompt="1"/>
          </p:nvPr>
        </p:nvSpPr>
        <p:spPr>
          <a:xfrm>
            <a:off x="6125631" y="3326609"/>
            <a:ext cx="2933931" cy="1744543"/>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3"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29" name="Rectangle 28"/>
          <p:cNvSpPr/>
          <p:nvPr userDrawn="1"/>
        </p:nvSpPr>
        <p:spPr>
          <a:xfrm>
            <a:off x="88901" y="2810730"/>
            <a:ext cx="2923563" cy="22604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1" name="Text Placeholder 4"/>
          <p:cNvSpPr>
            <a:spLocks noGrp="1"/>
          </p:cNvSpPr>
          <p:nvPr>
            <p:ph type="body" sz="quarter" idx="15" hasCustomPrompt="1"/>
          </p:nvPr>
        </p:nvSpPr>
        <p:spPr>
          <a:xfrm>
            <a:off x="366204" y="3097977"/>
            <a:ext cx="2386012"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32" name="Picture Placeholder 3"/>
          <p:cNvSpPr>
            <a:spLocks noGrp="1"/>
          </p:cNvSpPr>
          <p:nvPr>
            <p:ph type="pic" sz="quarter" idx="11" hasCustomPrompt="1"/>
          </p:nvPr>
        </p:nvSpPr>
        <p:spPr>
          <a:xfrm>
            <a:off x="100817" y="1077152"/>
            <a:ext cx="2911644" cy="1666096"/>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Tree>
    <p:extLst>
      <p:ext uri="{BB962C8B-B14F-4D97-AF65-F5344CB8AC3E}">
        <p14:creationId xmlns:p14="http://schemas.microsoft.com/office/powerpoint/2010/main" val="1455020590"/>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and image montage 2">
    <p:spTree>
      <p:nvGrpSpPr>
        <p:cNvPr id="1" name=""/>
        <p:cNvGrpSpPr/>
        <p:nvPr/>
      </p:nvGrpSpPr>
      <p:grpSpPr>
        <a:xfrm>
          <a:off x="0" y="0"/>
          <a:ext cx="0" cy="0"/>
          <a:chOff x="0" y="0"/>
          <a:chExt cx="0" cy="0"/>
        </a:xfrm>
      </p:grpSpPr>
      <p:sp>
        <p:nvSpPr>
          <p:cNvPr id="20" name="Rectangle 19"/>
          <p:cNvSpPr/>
          <p:nvPr userDrawn="1"/>
        </p:nvSpPr>
        <p:spPr>
          <a:xfrm>
            <a:off x="88901" y="2810730"/>
            <a:ext cx="2923563" cy="22604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Rectangle 14"/>
          <p:cNvSpPr/>
          <p:nvPr userDrawn="1"/>
        </p:nvSpPr>
        <p:spPr>
          <a:xfrm>
            <a:off x="3099813" y="1077150"/>
            <a:ext cx="2936919" cy="2189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Rectangle 15"/>
          <p:cNvSpPr/>
          <p:nvPr userDrawn="1"/>
        </p:nvSpPr>
        <p:spPr>
          <a:xfrm>
            <a:off x="6124081" y="1076343"/>
            <a:ext cx="2923563" cy="2189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Picture Placeholder 3"/>
          <p:cNvSpPr>
            <a:spLocks noGrp="1"/>
          </p:cNvSpPr>
          <p:nvPr>
            <p:ph type="pic" sz="quarter" idx="10" hasCustomPrompt="1"/>
          </p:nvPr>
        </p:nvSpPr>
        <p:spPr>
          <a:xfrm>
            <a:off x="3099813" y="3325802"/>
            <a:ext cx="5947831" cy="1745350"/>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8" name="Picture Placeholder 3"/>
          <p:cNvSpPr>
            <a:spLocks noGrp="1"/>
          </p:cNvSpPr>
          <p:nvPr>
            <p:ph type="pic" sz="quarter" idx="11" hasCustomPrompt="1"/>
          </p:nvPr>
        </p:nvSpPr>
        <p:spPr>
          <a:xfrm>
            <a:off x="100817" y="1077152"/>
            <a:ext cx="2911644" cy="1666096"/>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1" name="Rectangle 10"/>
          <p:cNvSpPr/>
          <p:nvPr userDrawn="1"/>
        </p:nvSpPr>
        <p:spPr>
          <a:xfrm>
            <a:off x="88898" y="66676"/>
            <a:ext cx="8970662"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17" name="Text Placeholder 4"/>
          <p:cNvSpPr>
            <a:spLocks noGrp="1"/>
          </p:cNvSpPr>
          <p:nvPr>
            <p:ph type="body" sz="quarter" idx="13" hasCustomPrompt="1"/>
          </p:nvPr>
        </p:nvSpPr>
        <p:spPr>
          <a:xfrm>
            <a:off x="3375695" y="1323975"/>
            <a:ext cx="2386012"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9" name="Text Placeholder 4"/>
          <p:cNvSpPr>
            <a:spLocks noGrp="1"/>
          </p:cNvSpPr>
          <p:nvPr>
            <p:ph type="body" sz="quarter" idx="14" hasCustomPrompt="1"/>
          </p:nvPr>
        </p:nvSpPr>
        <p:spPr>
          <a:xfrm>
            <a:off x="6417252" y="1323975"/>
            <a:ext cx="2386012"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23" name="Text Placeholder 4"/>
          <p:cNvSpPr>
            <a:spLocks noGrp="1"/>
          </p:cNvSpPr>
          <p:nvPr>
            <p:ph type="body" sz="quarter" idx="15" hasCustomPrompt="1"/>
          </p:nvPr>
        </p:nvSpPr>
        <p:spPr>
          <a:xfrm>
            <a:off x="366204" y="3097977"/>
            <a:ext cx="2386012"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Tree>
    <p:extLst>
      <p:ext uri="{BB962C8B-B14F-4D97-AF65-F5344CB8AC3E}">
        <p14:creationId xmlns:p14="http://schemas.microsoft.com/office/powerpoint/2010/main" val="1986712115"/>
      </p:ext>
    </p:extLst>
  </p:cSld>
  <p:clrMapOvr>
    <a:masterClrMapping/>
  </p:clrMapOvr>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nd image montage 3">
    <p:spTree>
      <p:nvGrpSpPr>
        <p:cNvPr id="1" name=""/>
        <p:cNvGrpSpPr/>
        <p:nvPr/>
      </p:nvGrpSpPr>
      <p:grpSpPr>
        <a:xfrm>
          <a:off x="0" y="0"/>
          <a:ext cx="0" cy="0"/>
          <a:chOff x="0" y="0"/>
          <a:chExt cx="0" cy="0"/>
        </a:xfrm>
      </p:grpSpPr>
      <p:sp>
        <p:nvSpPr>
          <p:cNvPr id="15" name="Rectangle 14"/>
          <p:cNvSpPr/>
          <p:nvPr userDrawn="1"/>
        </p:nvSpPr>
        <p:spPr>
          <a:xfrm>
            <a:off x="88896" y="1077960"/>
            <a:ext cx="2934260" cy="19614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Rectangle 12"/>
          <p:cNvSpPr/>
          <p:nvPr userDrawn="1"/>
        </p:nvSpPr>
        <p:spPr>
          <a:xfrm>
            <a:off x="3112053" y="1077960"/>
            <a:ext cx="2925904" cy="19614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Picture Placeholder 3"/>
          <p:cNvSpPr>
            <a:spLocks noGrp="1"/>
          </p:cNvSpPr>
          <p:nvPr>
            <p:ph type="pic" sz="quarter" idx="10" hasCustomPrompt="1"/>
          </p:nvPr>
        </p:nvSpPr>
        <p:spPr>
          <a:xfrm>
            <a:off x="88896" y="3091748"/>
            <a:ext cx="2928780" cy="1979404"/>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0" name="Picture Placeholder 3"/>
          <p:cNvSpPr>
            <a:spLocks noGrp="1"/>
          </p:cNvSpPr>
          <p:nvPr>
            <p:ph type="pic" sz="quarter" idx="16" hasCustomPrompt="1"/>
          </p:nvPr>
        </p:nvSpPr>
        <p:spPr>
          <a:xfrm>
            <a:off x="3112055" y="3097977"/>
            <a:ext cx="2925903" cy="1973174"/>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20" name="Rectangle 19"/>
          <p:cNvSpPr/>
          <p:nvPr userDrawn="1"/>
        </p:nvSpPr>
        <p:spPr>
          <a:xfrm>
            <a:off x="6126855" y="3097977"/>
            <a:ext cx="2932705" cy="19731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Rectangle 10"/>
          <p:cNvSpPr/>
          <p:nvPr userDrawn="1"/>
        </p:nvSpPr>
        <p:spPr>
          <a:xfrm>
            <a:off x="88899" y="66676"/>
            <a:ext cx="8970663"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2" name="Picture Placeholder 3"/>
          <p:cNvSpPr>
            <a:spLocks noGrp="1"/>
          </p:cNvSpPr>
          <p:nvPr>
            <p:ph type="pic" sz="quarter" idx="11" hasCustomPrompt="1"/>
          </p:nvPr>
        </p:nvSpPr>
        <p:spPr>
          <a:xfrm>
            <a:off x="6126855" y="1077958"/>
            <a:ext cx="2932705" cy="1961402"/>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7"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18" name="Text Placeholder 4"/>
          <p:cNvSpPr>
            <a:spLocks noGrp="1"/>
          </p:cNvSpPr>
          <p:nvPr>
            <p:ph type="body" sz="quarter" idx="13" hasCustomPrompt="1"/>
          </p:nvPr>
        </p:nvSpPr>
        <p:spPr>
          <a:xfrm>
            <a:off x="336606" y="1323976"/>
            <a:ext cx="2356588" cy="148675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23" name="Text Placeholder 4"/>
          <p:cNvSpPr>
            <a:spLocks noGrp="1"/>
          </p:cNvSpPr>
          <p:nvPr>
            <p:ph type="body" sz="quarter" idx="15" hasCustomPrompt="1"/>
          </p:nvPr>
        </p:nvSpPr>
        <p:spPr>
          <a:xfrm>
            <a:off x="6407534" y="3364707"/>
            <a:ext cx="2386012" cy="1466867"/>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24" name="Text Placeholder 4"/>
          <p:cNvSpPr>
            <a:spLocks noGrp="1"/>
          </p:cNvSpPr>
          <p:nvPr>
            <p:ph type="body" sz="quarter" idx="17" hasCustomPrompt="1"/>
          </p:nvPr>
        </p:nvSpPr>
        <p:spPr>
          <a:xfrm>
            <a:off x="3339663" y="1323976"/>
            <a:ext cx="2356588" cy="148675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Tree>
    <p:extLst>
      <p:ext uri="{BB962C8B-B14F-4D97-AF65-F5344CB8AC3E}">
        <p14:creationId xmlns:p14="http://schemas.microsoft.com/office/powerpoint/2010/main" val="3641038783"/>
      </p:ext>
    </p:extLst>
  </p:cSld>
  <p:clrMapOvr>
    <a:masterClrMapping/>
  </p:clrMapOvr>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ise montage">
    <p:spTree>
      <p:nvGrpSpPr>
        <p:cNvPr id="1" name=""/>
        <p:cNvGrpSpPr/>
        <p:nvPr/>
      </p:nvGrpSpPr>
      <p:grpSpPr>
        <a:xfrm>
          <a:off x="0" y="0"/>
          <a:ext cx="0" cy="0"/>
          <a:chOff x="0" y="0"/>
          <a:chExt cx="0" cy="0"/>
        </a:xfrm>
      </p:grpSpPr>
      <p:sp>
        <p:nvSpPr>
          <p:cNvPr id="18" name="Picture Placeholder 3"/>
          <p:cNvSpPr>
            <a:spLocks noGrp="1"/>
          </p:cNvSpPr>
          <p:nvPr>
            <p:ph type="pic" sz="quarter" idx="11" hasCustomPrompt="1"/>
          </p:nvPr>
        </p:nvSpPr>
        <p:spPr>
          <a:xfrm>
            <a:off x="88899" y="1077958"/>
            <a:ext cx="2930957" cy="1957376"/>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3" name="Picture Placeholder 3"/>
          <p:cNvSpPr>
            <a:spLocks noGrp="1"/>
          </p:cNvSpPr>
          <p:nvPr>
            <p:ph type="pic" sz="quarter" idx="16" hasCustomPrompt="1"/>
          </p:nvPr>
        </p:nvSpPr>
        <p:spPr>
          <a:xfrm>
            <a:off x="3108748" y="3103638"/>
            <a:ext cx="2930958" cy="1967512"/>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6" name="Picture Placeholder 3"/>
          <p:cNvSpPr>
            <a:spLocks noGrp="1"/>
          </p:cNvSpPr>
          <p:nvPr>
            <p:ph type="pic" sz="quarter" idx="17" hasCustomPrompt="1"/>
          </p:nvPr>
        </p:nvSpPr>
        <p:spPr>
          <a:xfrm>
            <a:off x="6128605" y="3102005"/>
            <a:ext cx="2926501" cy="1969146"/>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7" name="Picture Placeholder 3"/>
          <p:cNvSpPr>
            <a:spLocks noGrp="1"/>
          </p:cNvSpPr>
          <p:nvPr>
            <p:ph type="pic" sz="quarter" idx="18" hasCustomPrompt="1"/>
          </p:nvPr>
        </p:nvSpPr>
        <p:spPr>
          <a:xfrm>
            <a:off x="3108750" y="1077958"/>
            <a:ext cx="2930956" cy="1957375"/>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9" name="Picture Placeholder 3"/>
          <p:cNvSpPr>
            <a:spLocks noGrp="1"/>
          </p:cNvSpPr>
          <p:nvPr>
            <p:ph type="pic" sz="quarter" idx="19" hasCustomPrompt="1"/>
          </p:nvPr>
        </p:nvSpPr>
        <p:spPr>
          <a:xfrm>
            <a:off x="6128602" y="1077958"/>
            <a:ext cx="2926502" cy="1957375"/>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22" name="Picture Placeholder 3"/>
          <p:cNvSpPr>
            <a:spLocks noGrp="1"/>
          </p:cNvSpPr>
          <p:nvPr>
            <p:ph type="pic" sz="quarter" idx="20" hasCustomPrompt="1"/>
          </p:nvPr>
        </p:nvSpPr>
        <p:spPr>
          <a:xfrm>
            <a:off x="88900" y="3103642"/>
            <a:ext cx="2930955" cy="1971659"/>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1" name="Rectangle 10"/>
          <p:cNvSpPr/>
          <p:nvPr userDrawn="1"/>
        </p:nvSpPr>
        <p:spPr>
          <a:xfrm>
            <a:off x="88899" y="66676"/>
            <a:ext cx="8966207" cy="94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Text Placeholder 4"/>
          <p:cNvSpPr>
            <a:spLocks noGrp="1"/>
          </p:cNvSpPr>
          <p:nvPr>
            <p:ph type="body" sz="quarter" idx="15" hasCustomPrompt="1"/>
          </p:nvPr>
        </p:nvSpPr>
        <p:spPr>
          <a:xfrm>
            <a:off x="366204" y="3355183"/>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3" name="Text Placeholder 4"/>
          <p:cNvSpPr>
            <a:spLocks noGrp="1"/>
          </p:cNvSpPr>
          <p:nvPr>
            <p:ph type="body" sz="quarter" idx="21" hasCustomPrompt="1"/>
          </p:nvPr>
        </p:nvSpPr>
        <p:spPr>
          <a:xfrm>
            <a:off x="366204" y="1322051"/>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4" name="Text Placeholder 4"/>
          <p:cNvSpPr>
            <a:spLocks noGrp="1"/>
          </p:cNvSpPr>
          <p:nvPr>
            <p:ph type="body" sz="quarter" idx="22" hasCustomPrompt="1"/>
          </p:nvPr>
        </p:nvSpPr>
        <p:spPr>
          <a:xfrm>
            <a:off x="3377748" y="3355183"/>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5" name="Text Placeholder 4"/>
          <p:cNvSpPr>
            <a:spLocks noGrp="1"/>
          </p:cNvSpPr>
          <p:nvPr>
            <p:ph type="body" sz="quarter" idx="23" hasCustomPrompt="1"/>
          </p:nvPr>
        </p:nvSpPr>
        <p:spPr>
          <a:xfrm>
            <a:off x="3377748" y="1322051"/>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6" name="Text Placeholder 4"/>
          <p:cNvSpPr>
            <a:spLocks noGrp="1"/>
          </p:cNvSpPr>
          <p:nvPr>
            <p:ph type="body" sz="quarter" idx="24" hasCustomPrompt="1"/>
          </p:nvPr>
        </p:nvSpPr>
        <p:spPr>
          <a:xfrm>
            <a:off x="6406698" y="3355183"/>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7" name="Text Placeholder 4"/>
          <p:cNvSpPr>
            <a:spLocks noGrp="1"/>
          </p:cNvSpPr>
          <p:nvPr>
            <p:ph type="body" sz="quarter" idx="25" hasCustomPrompt="1"/>
          </p:nvPr>
        </p:nvSpPr>
        <p:spPr>
          <a:xfrm>
            <a:off x="6406698" y="1322051"/>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0"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Tree>
    <p:extLst>
      <p:ext uri="{BB962C8B-B14F-4D97-AF65-F5344CB8AC3E}">
        <p14:creationId xmlns:p14="http://schemas.microsoft.com/office/powerpoint/2010/main" val="2740326532"/>
      </p:ext>
    </p:extLst>
  </p:cSld>
  <p:clrMapOvr>
    <a:masterClrMapping/>
  </p:clrMapOvr>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9" name="Rectangle 28"/>
          <p:cNvSpPr/>
          <p:nvPr userDrawn="1"/>
        </p:nvSpPr>
        <p:spPr>
          <a:xfrm>
            <a:off x="88898" y="66676"/>
            <a:ext cx="8966204" cy="94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4621155" y="1328740"/>
            <a:ext cx="4022102" cy="2797262"/>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6" name="Text Placeholder 4"/>
          <p:cNvSpPr>
            <a:spLocks noGrp="1"/>
          </p:cNvSpPr>
          <p:nvPr>
            <p:ph type="body" sz="quarter" idx="16"/>
          </p:nvPr>
        </p:nvSpPr>
        <p:spPr>
          <a:xfrm>
            <a:off x="50074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21"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14512770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57">
          <p15:clr>
            <a:srgbClr val="FBAE40"/>
          </p15:clr>
        </p15:guide>
        <p15:guide id="3" pos="290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hoto wide">
    <p:spTree>
      <p:nvGrpSpPr>
        <p:cNvPr id="1" name=""/>
        <p:cNvGrpSpPr/>
        <p:nvPr/>
      </p:nvGrpSpPr>
      <p:grpSpPr>
        <a:xfrm>
          <a:off x="0" y="0"/>
          <a:ext cx="0" cy="0"/>
          <a:chOff x="0" y="0"/>
          <a:chExt cx="0" cy="0"/>
        </a:xfrm>
      </p:grpSpPr>
      <p:sp>
        <p:nvSpPr>
          <p:cNvPr id="22" name="Rectangle 21"/>
          <p:cNvSpPr/>
          <p:nvPr userDrawn="1"/>
        </p:nvSpPr>
        <p:spPr>
          <a:xfrm>
            <a:off x="88898" y="66676"/>
            <a:ext cx="8966204" cy="94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Picture Placeholder 3"/>
          <p:cNvSpPr>
            <a:spLocks noGrp="1"/>
          </p:cNvSpPr>
          <p:nvPr>
            <p:ph type="pic" sz="quarter" idx="17"/>
          </p:nvPr>
        </p:nvSpPr>
        <p:spPr>
          <a:xfrm>
            <a:off x="498339" y="1328738"/>
            <a:ext cx="8144921" cy="279726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20"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2569982577"/>
      </p:ext>
    </p:extLst>
  </p:cSld>
  <p:clrMapOvr>
    <a:masterClrMapping/>
  </p:clrMapOvr>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Photo">
    <p:spTree>
      <p:nvGrpSpPr>
        <p:cNvPr id="1" name=""/>
        <p:cNvGrpSpPr/>
        <p:nvPr/>
      </p:nvGrpSpPr>
      <p:grpSpPr>
        <a:xfrm>
          <a:off x="0" y="0"/>
          <a:ext cx="0" cy="0"/>
          <a:chOff x="0" y="0"/>
          <a:chExt cx="0" cy="0"/>
        </a:xfrm>
      </p:grpSpPr>
      <p:sp>
        <p:nvSpPr>
          <p:cNvPr id="22" name="Rectangle 21"/>
          <p:cNvSpPr/>
          <p:nvPr userDrawn="1"/>
        </p:nvSpPr>
        <p:spPr>
          <a:xfrm>
            <a:off x="88898" y="66676"/>
            <a:ext cx="8966204" cy="94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4621155" y="1328738"/>
            <a:ext cx="4022102" cy="279726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9" name="Picture Placeholder 3"/>
          <p:cNvSpPr>
            <a:spLocks noGrp="1"/>
          </p:cNvSpPr>
          <p:nvPr>
            <p:ph type="pic" sz="quarter" idx="17"/>
          </p:nvPr>
        </p:nvSpPr>
        <p:spPr>
          <a:xfrm>
            <a:off x="498336" y="1328738"/>
            <a:ext cx="4022102" cy="279726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20"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73065555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p:bg>
      <p:bgPr>
        <a:solidFill>
          <a:schemeClr val="bg2"/>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0" y="0"/>
            <a:ext cx="9144000" cy="5143500"/>
            <a:chOff x="0" y="0"/>
            <a:chExt cx="9144000" cy="6858000"/>
          </a:xfrm>
        </p:grpSpPr>
        <p:sp>
          <p:nvSpPr>
            <p:cNvPr id="2" name="Rectangle 1"/>
            <p:cNvSpPr/>
            <p:nvPr userDrawn="1"/>
          </p:nvSpPr>
          <p:spPr>
            <a:xfrm>
              <a:off x="0"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5277" y="5366608"/>
              <a:ext cx="1072823" cy="942921"/>
            </a:xfrm>
            <a:prstGeom prst="rect">
              <a:avLst/>
            </a:prstGeom>
          </p:spPr>
        </p:pic>
      </p:gr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2385447">
            <a:off x="4935741" y="3332178"/>
            <a:ext cx="622961" cy="705412"/>
          </a:xfrm>
          <a:prstGeom prst="rect">
            <a:avLst/>
          </a:prstGeom>
        </p:spPr>
      </p:pic>
      <p:sp>
        <p:nvSpPr>
          <p:cNvPr id="16" name="Subtitle 2"/>
          <p:cNvSpPr txBox="1">
            <a:spLocks/>
          </p:cNvSpPr>
          <p:nvPr userDrawn="1"/>
        </p:nvSpPr>
        <p:spPr>
          <a:xfrm>
            <a:off x="5813435" y="3350799"/>
            <a:ext cx="1580796" cy="753900"/>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1100" kern="1200" spc="11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GB" sz="800" spc="0" dirty="0" smtClean="0">
                <a:solidFill>
                  <a:schemeClr val="tx1"/>
                </a:solidFill>
              </a:rPr>
              <a:t>Copy and paste</a:t>
            </a:r>
            <a:r>
              <a:rPr lang="en-GB" sz="800" spc="0" baseline="0" dirty="0" smtClean="0">
                <a:solidFill>
                  <a:schemeClr val="tx1"/>
                </a:solidFill>
              </a:rPr>
              <a:t> this logo onto your customised title slide</a:t>
            </a:r>
            <a:endParaRPr lang="en-GB" sz="800" spc="0" dirty="0">
              <a:solidFill>
                <a:schemeClr val="tx1"/>
              </a:solidFill>
            </a:endParaRPr>
          </a:p>
        </p:txBody>
      </p:sp>
    </p:spTree>
    <p:extLst>
      <p:ext uri="{BB962C8B-B14F-4D97-AF65-F5344CB8AC3E}">
        <p14:creationId xmlns:p14="http://schemas.microsoft.com/office/powerpoint/2010/main" val="3805938891"/>
      </p:ext>
    </p:extLst>
  </p:cSld>
  <p:clrMapOvr>
    <a:masterClrMapping/>
  </p:clrMapOvr>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25" name="Rectangle 24"/>
          <p:cNvSpPr/>
          <p:nvPr userDrawn="1"/>
        </p:nvSpPr>
        <p:spPr>
          <a:xfrm>
            <a:off x="88898" y="66676"/>
            <a:ext cx="8966204" cy="94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Text Placeholder 4"/>
          <p:cNvSpPr>
            <a:spLocks noGrp="1"/>
          </p:cNvSpPr>
          <p:nvPr>
            <p:ph type="body" sz="quarter" idx="16"/>
          </p:nvPr>
        </p:nvSpPr>
        <p:spPr>
          <a:xfrm>
            <a:off x="50074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21"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5" name="Content Placeholder 4"/>
          <p:cNvSpPr>
            <a:spLocks noGrp="1"/>
          </p:cNvSpPr>
          <p:nvPr>
            <p:ph sz="quarter" idx="17" hasCustomPrompt="1"/>
          </p:nvPr>
        </p:nvSpPr>
        <p:spPr>
          <a:xfrm>
            <a:off x="4625579" y="1328119"/>
            <a:ext cx="3996928" cy="2809304"/>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US" dirty="0" smtClean="0"/>
              <a:t>Click to insert content</a:t>
            </a:r>
            <a:endParaRPr lang="en-GB"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3414037635"/>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475">
          <p15:clr>
            <a:srgbClr val="FBAE40"/>
          </p15:clr>
        </p15:guide>
        <p15:guide id="2" pos="2914">
          <p15:clr>
            <a:srgbClr val="FBAE40"/>
          </p15:clr>
        </p15:guide>
        <p15:guide id="3" pos="543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21" name="Rectangle 20"/>
          <p:cNvSpPr/>
          <p:nvPr userDrawn="1"/>
        </p:nvSpPr>
        <p:spPr>
          <a:xfrm>
            <a:off x="88898" y="66676"/>
            <a:ext cx="8966204" cy="94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Text Placeholder 4"/>
          <p:cNvSpPr>
            <a:spLocks noGrp="1"/>
          </p:cNvSpPr>
          <p:nvPr>
            <p:ph type="body" sz="quarter" idx="16"/>
          </p:nvPr>
        </p:nvSpPr>
        <p:spPr>
          <a:xfrm>
            <a:off x="50074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19"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4234146102"/>
      </p:ext>
    </p:extLst>
  </p:cSld>
  <p:clrMapOvr>
    <a:masterClrMapping/>
  </p:clrMapOvr>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Textbox">
    <p:spTree>
      <p:nvGrpSpPr>
        <p:cNvPr id="1" name=""/>
        <p:cNvGrpSpPr/>
        <p:nvPr/>
      </p:nvGrpSpPr>
      <p:grpSpPr>
        <a:xfrm>
          <a:off x="0" y="0"/>
          <a:ext cx="0" cy="0"/>
          <a:chOff x="0" y="0"/>
          <a:chExt cx="0" cy="0"/>
        </a:xfrm>
      </p:grpSpPr>
      <p:sp>
        <p:nvSpPr>
          <p:cNvPr id="24" name="Rectangle 23"/>
          <p:cNvSpPr/>
          <p:nvPr userDrawn="1"/>
        </p:nvSpPr>
        <p:spPr>
          <a:xfrm>
            <a:off x="88898" y="66676"/>
            <a:ext cx="8966204" cy="94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Text Placeholder 4"/>
          <p:cNvSpPr>
            <a:spLocks noGrp="1"/>
          </p:cNvSpPr>
          <p:nvPr>
            <p:ph type="body" sz="quarter" idx="16"/>
          </p:nvPr>
        </p:nvSpPr>
        <p:spPr>
          <a:xfrm>
            <a:off x="50074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21" name="Text Placeholder 4"/>
          <p:cNvSpPr>
            <a:spLocks noGrp="1"/>
          </p:cNvSpPr>
          <p:nvPr>
            <p:ph type="body" sz="quarter" idx="18"/>
          </p:nvPr>
        </p:nvSpPr>
        <p:spPr>
          <a:xfrm>
            <a:off x="462115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22"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2844452144"/>
      </p:ext>
    </p:extLst>
  </p:cSld>
  <p:clrMapOvr>
    <a:masterClrMapping/>
  </p:clrMapOvr>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3 column">
    <p:spTree>
      <p:nvGrpSpPr>
        <p:cNvPr id="1" name=""/>
        <p:cNvGrpSpPr/>
        <p:nvPr/>
      </p:nvGrpSpPr>
      <p:grpSpPr>
        <a:xfrm>
          <a:off x="0" y="0"/>
          <a:ext cx="0" cy="0"/>
          <a:chOff x="0" y="0"/>
          <a:chExt cx="0" cy="0"/>
        </a:xfrm>
      </p:grpSpPr>
      <p:sp>
        <p:nvSpPr>
          <p:cNvPr id="20" name="Rectangle 19"/>
          <p:cNvSpPr/>
          <p:nvPr userDrawn="1"/>
        </p:nvSpPr>
        <p:spPr>
          <a:xfrm>
            <a:off x="88898" y="66676"/>
            <a:ext cx="8966204" cy="94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Text Placeholder 4"/>
          <p:cNvSpPr>
            <a:spLocks noGrp="1"/>
          </p:cNvSpPr>
          <p:nvPr>
            <p:ph type="body" sz="quarter" idx="17"/>
          </p:nvPr>
        </p:nvSpPr>
        <p:spPr>
          <a:xfrm>
            <a:off x="500743" y="1328739"/>
            <a:ext cx="8142514" cy="2805113"/>
          </a:xfrm>
          <a:prstGeom prst="rect">
            <a:avLst/>
          </a:prstGeom>
        </p:spPr>
        <p:txBody>
          <a:bodyPr wrap="square" numCol="3"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17"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2705607146"/>
      </p:ext>
    </p:extLst>
  </p:cSld>
  <p:clrMapOvr>
    <a:masterClrMapping/>
  </p:clrMapOvr>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box wide">
    <p:spTree>
      <p:nvGrpSpPr>
        <p:cNvPr id="1" name=""/>
        <p:cNvGrpSpPr/>
        <p:nvPr/>
      </p:nvGrpSpPr>
      <p:grpSpPr>
        <a:xfrm>
          <a:off x="0" y="0"/>
          <a:ext cx="0" cy="0"/>
          <a:chOff x="0" y="0"/>
          <a:chExt cx="0" cy="0"/>
        </a:xfrm>
      </p:grpSpPr>
      <p:sp>
        <p:nvSpPr>
          <p:cNvPr id="20" name="Rectangle 19"/>
          <p:cNvSpPr/>
          <p:nvPr userDrawn="1"/>
        </p:nvSpPr>
        <p:spPr>
          <a:xfrm>
            <a:off x="88898" y="66676"/>
            <a:ext cx="8966204" cy="94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Text Placeholder 4"/>
          <p:cNvSpPr>
            <a:spLocks noGrp="1"/>
          </p:cNvSpPr>
          <p:nvPr>
            <p:ph type="body" sz="quarter" idx="17"/>
          </p:nvPr>
        </p:nvSpPr>
        <p:spPr>
          <a:xfrm>
            <a:off x="500743" y="1328739"/>
            <a:ext cx="8142514" cy="2805113"/>
          </a:xfrm>
          <a:prstGeom prst="rect">
            <a:avLst/>
          </a:prstGeom>
        </p:spPr>
        <p:txBody>
          <a:bodyPr wrap="square" numCol="1"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17"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1665987873"/>
      </p:ext>
    </p:extLst>
  </p:cSld>
  <p:clrMapOvr>
    <a:masterClrMapping/>
  </p:clrMapOvr>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9" name="Rectangle 18"/>
          <p:cNvSpPr/>
          <p:nvPr userDrawn="1"/>
        </p:nvSpPr>
        <p:spPr>
          <a:xfrm>
            <a:off x="88898" y="66676"/>
            <a:ext cx="8966204" cy="94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1316516793"/>
      </p:ext>
    </p:extLst>
  </p:cSld>
  <p:clrMapOvr>
    <a:masterClrMapping/>
  </p:clrMapOvr>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 no titl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1382532407"/>
      </p:ext>
    </p:extLst>
  </p:cSld>
  <p:clrMapOvr>
    <a:masterClrMapping/>
  </p:clrMapOvr>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tement and photo block">
    <p:spTree>
      <p:nvGrpSpPr>
        <p:cNvPr id="1" name=""/>
        <p:cNvGrpSpPr/>
        <p:nvPr/>
      </p:nvGrpSpPr>
      <p:grpSpPr>
        <a:xfrm>
          <a:off x="0" y="0"/>
          <a:ext cx="0" cy="0"/>
          <a:chOff x="0" y="0"/>
          <a:chExt cx="0" cy="0"/>
        </a:xfrm>
      </p:grpSpPr>
      <p:sp>
        <p:nvSpPr>
          <p:cNvPr id="19" name="Rectangle 18"/>
          <p:cNvSpPr/>
          <p:nvPr userDrawn="1"/>
        </p:nvSpPr>
        <p:spPr>
          <a:xfrm>
            <a:off x="88898" y="66676"/>
            <a:ext cx="8966204" cy="94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p:cNvSpPr/>
          <p:nvPr userDrawn="1"/>
        </p:nvSpPr>
        <p:spPr>
          <a:xfrm>
            <a:off x="88898" y="1077208"/>
            <a:ext cx="4442208" cy="39939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592543" y="3689233"/>
            <a:ext cx="3524250" cy="346280"/>
          </a:xfrm>
          <a:prstGeom prst="rect">
            <a:avLst/>
          </a:prstGeom>
        </p:spPr>
        <p:txBody>
          <a:bodyPr anchor="ctr"/>
          <a:lstStyle>
            <a:lvl1pPr marL="0" indent="0" algn="ctr">
              <a:buNone/>
              <a:defRPr sz="9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6" name="Picture Placeholder 3"/>
          <p:cNvSpPr>
            <a:spLocks noGrp="1"/>
          </p:cNvSpPr>
          <p:nvPr>
            <p:ph type="pic" sz="quarter" idx="10"/>
          </p:nvPr>
        </p:nvSpPr>
        <p:spPr>
          <a:xfrm>
            <a:off x="4620435" y="1077208"/>
            <a:ext cx="4434668" cy="399394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0" name="Title 1"/>
          <p:cNvSpPr>
            <a:spLocks noGrp="1"/>
          </p:cNvSpPr>
          <p:nvPr>
            <p:ph type="ctrTitle" hasCustomPrompt="1"/>
          </p:nvPr>
        </p:nvSpPr>
        <p:spPr>
          <a:xfrm>
            <a:off x="585399" y="1628776"/>
            <a:ext cx="3524250" cy="1963826"/>
          </a:xfrm>
          <a:prstGeom prst="rect">
            <a:avLst/>
          </a:prstGeom>
        </p:spPr>
        <p:txBody>
          <a:bodyPr anchor="ctr">
            <a:normAutofit/>
          </a:bodyPr>
          <a:lstStyle>
            <a:lvl1pPr algn="ctr">
              <a:defRPr sz="4800">
                <a:solidFill>
                  <a:schemeClr val="bg1"/>
                </a:solidFill>
              </a:defRPr>
            </a:lvl1pPr>
          </a:lstStyle>
          <a:p>
            <a:r>
              <a:rPr lang="en-US" dirty="0" smtClean="0"/>
              <a:t>Statement/</a:t>
            </a:r>
            <a:br>
              <a:rPr lang="en-US" dirty="0" smtClean="0"/>
            </a:br>
            <a:r>
              <a:rPr lang="en-US" dirty="0" smtClean="0"/>
              <a:t>quote</a:t>
            </a:r>
            <a:endParaRPr lang="en-GB" dirty="0"/>
          </a:p>
        </p:txBody>
      </p:sp>
      <p:sp>
        <p:nvSpPr>
          <p:cNvPr id="12"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1820" y="4329885"/>
            <a:ext cx="845701" cy="557476"/>
          </a:xfrm>
          <a:prstGeom prst="rect">
            <a:avLst/>
          </a:prstGeom>
        </p:spPr>
      </p:pic>
    </p:spTree>
    <p:extLst>
      <p:ext uri="{BB962C8B-B14F-4D97-AF65-F5344CB8AC3E}">
        <p14:creationId xmlns:p14="http://schemas.microsoft.com/office/powerpoint/2010/main" val="2401831173"/>
      </p:ext>
    </p:extLst>
  </p:cSld>
  <p:clrMapOvr>
    <a:masterClrMapping/>
  </p:clrMapOvr>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tatement and content block">
    <p:spTree>
      <p:nvGrpSpPr>
        <p:cNvPr id="1" name=""/>
        <p:cNvGrpSpPr/>
        <p:nvPr/>
      </p:nvGrpSpPr>
      <p:grpSpPr>
        <a:xfrm>
          <a:off x="0" y="0"/>
          <a:ext cx="0" cy="0"/>
          <a:chOff x="0" y="0"/>
          <a:chExt cx="0" cy="0"/>
        </a:xfrm>
      </p:grpSpPr>
      <p:sp>
        <p:nvSpPr>
          <p:cNvPr id="18" name="Rectangle 17"/>
          <p:cNvSpPr/>
          <p:nvPr userDrawn="1"/>
        </p:nvSpPr>
        <p:spPr>
          <a:xfrm>
            <a:off x="88898" y="66676"/>
            <a:ext cx="8966204" cy="94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p:cNvSpPr/>
          <p:nvPr userDrawn="1"/>
        </p:nvSpPr>
        <p:spPr>
          <a:xfrm>
            <a:off x="88898" y="1077208"/>
            <a:ext cx="4442210" cy="39939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Rectangle 22"/>
          <p:cNvSpPr/>
          <p:nvPr userDrawn="1"/>
        </p:nvSpPr>
        <p:spPr>
          <a:xfrm rot="5400000">
            <a:off x="2517769" y="3030132"/>
            <a:ext cx="4100908" cy="599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592543" y="3689233"/>
            <a:ext cx="3524250" cy="346280"/>
          </a:xfrm>
          <a:prstGeom prst="rect">
            <a:avLst/>
          </a:prstGeom>
        </p:spPr>
        <p:txBody>
          <a:bodyPr anchor="ctr"/>
          <a:lstStyle>
            <a:lvl1pPr marL="0" indent="0" algn="ctr">
              <a:buNone/>
              <a:defRPr sz="9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0" name="Title 1"/>
          <p:cNvSpPr>
            <a:spLocks noGrp="1"/>
          </p:cNvSpPr>
          <p:nvPr>
            <p:ph type="ctrTitle" hasCustomPrompt="1"/>
          </p:nvPr>
        </p:nvSpPr>
        <p:spPr>
          <a:xfrm>
            <a:off x="585399" y="1628776"/>
            <a:ext cx="3524250" cy="1963826"/>
          </a:xfrm>
          <a:prstGeom prst="rect">
            <a:avLst/>
          </a:prstGeom>
        </p:spPr>
        <p:txBody>
          <a:bodyPr anchor="ctr">
            <a:normAutofit/>
          </a:bodyPr>
          <a:lstStyle>
            <a:lvl1pPr algn="ctr">
              <a:defRPr sz="4800">
                <a:solidFill>
                  <a:schemeClr val="bg1"/>
                </a:solidFill>
              </a:defRPr>
            </a:lvl1pPr>
          </a:lstStyle>
          <a:p>
            <a:r>
              <a:rPr lang="en-US" dirty="0" smtClean="0"/>
              <a:t>Statement/</a:t>
            </a:r>
            <a:br>
              <a:rPr lang="en-US" dirty="0" smtClean="0"/>
            </a:br>
            <a:r>
              <a:rPr lang="en-US" dirty="0" smtClean="0"/>
              <a:t>quote</a:t>
            </a:r>
            <a:endParaRPr lang="en-GB" dirty="0"/>
          </a:p>
        </p:txBody>
      </p:sp>
      <p:sp>
        <p:nvSpPr>
          <p:cNvPr id="12"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13" name="Content Placeholder 2"/>
          <p:cNvSpPr>
            <a:spLocks noGrp="1"/>
          </p:cNvSpPr>
          <p:nvPr>
            <p:ph sz="quarter" idx="18" hasCustomPrompt="1"/>
          </p:nvPr>
        </p:nvSpPr>
        <p:spPr>
          <a:xfrm>
            <a:off x="4620434" y="1077207"/>
            <a:ext cx="4434668" cy="3993666"/>
          </a:xfrm>
          <a:prstGeom prst="rect">
            <a:avLst/>
          </a:prstGeom>
        </p:spPr>
        <p:txBody>
          <a:bodyPr tIns="3168000"/>
          <a:lstStyle>
            <a:lvl1pPr marL="0" indent="0" algn="ctr">
              <a:buNone/>
              <a:defRPr sz="1500">
                <a:solidFill>
                  <a:schemeClr val="bg2"/>
                </a:solidFill>
              </a:defRPr>
            </a:lvl1pPr>
          </a:lstStyle>
          <a:p>
            <a:pPr lvl="0"/>
            <a:r>
              <a:rPr lang="en-US" dirty="0" smtClean="0"/>
              <a:t>Click to insert content</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1820" y="4329885"/>
            <a:ext cx="845701" cy="557476"/>
          </a:xfrm>
          <a:prstGeom prst="rect">
            <a:avLst/>
          </a:prstGeom>
        </p:spPr>
      </p:pic>
    </p:spTree>
    <p:extLst>
      <p:ext uri="{BB962C8B-B14F-4D97-AF65-F5344CB8AC3E}">
        <p14:creationId xmlns:p14="http://schemas.microsoft.com/office/powerpoint/2010/main" val="3282776368"/>
      </p:ext>
    </p:extLst>
  </p:cSld>
  <p:clrMapOvr>
    <a:masterClrMapping/>
  </p:clrMapOvr>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and photo block">
    <p:spTree>
      <p:nvGrpSpPr>
        <p:cNvPr id="1" name=""/>
        <p:cNvGrpSpPr/>
        <p:nvPr/>
      </p:nvGrpSpPr>
      <p:grpSpPr>
        <a:xfrm>
          <a:off x="0" y="0"/>
          <a:ext cx="0" cy="0"/>
          <a:chOff x="0" y="0"/>
          <a:chExt cx="0" cy="0"/>
        </a:xfrm>
      </p:grpSpPr>
      <p:sp>
        <p:nvSpPr>
          <p:cNvPr id="17" name="Rectangle 16"/>
          <p:cNvSpPr/>
          <p:nvPr userDrawn="1"/>
        </p:nvSpPr>
        <p:spPr>
          <a:xfrm>
            <a:off x="88898" y="66676"/>
            <a:ext cx="8966204" cy="94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88898" y="1077208"/>
            <a:ext cx="4442208" cy="3993944"/>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9" name="Rectangle 8"/>
          <p:cNvSpPr/>
          <p:nvPr userDrawn="1"/>
        </p:nvSpPr>
        <p:spPr>
          <a:xfrm>
            <a:off x="4620435" y="1077208"/>
            <a:ext cx="4434668" cy="39939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5130015" y="1621973"/>
            <a:ext cx="3524250" cy="2413541"/>
          </a:xfrm>
          <a:prstGeom prst="rect">
            <a:avLst/>
          </a:prstGeom>
        </p:spPr>
        <p:txBody>
          <a:bodyPr anchor="ctr">
            <a:normAutofit/>
          </a:bodyPr>
          <a:lstStyle>
            <a:lvl1pPr marL="0" indent="0" algn="ctr">
              <a:buNone/>
              <a:defRPr sz="1050" spc="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0"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9292" y="4329885"/>
            <a:ext cx="845701" cy="557476"/>
          </a:xfrm>
          <a:prstGeom prst="rect">
            <a:avLst/>
          </a:prstGeom>
        </p:spPr>
      </p:pic>
    </p:spTree>
    <p:extLst>
      <p:ext uri="{BB962C8B-B14F-4D97-AF65-F5344CB8AC3E}">
        <p14:creationId xmlns:p14="http://schemas.microsoft.com/office/powerpoint/2010/main" val="949979005"/>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oS aerial">
    <p:spTree>
      <p:nvGrpSpPr>
        <p:cNvPr id="1" name=""/>
        <p:cNvGrpSpPr/>
        <p:nvPr/>
      </p:nvGrpSpPr>
      <p:grpSpPr>
        <a:xfrm>
          <a:off x="0" y="0"/>
          <a:ext cx="0" cy="0"/>
          <a:chOff x="0" y="0"/>
          <a:chExt cx="0" cy="0"/>
        </a:xfrm>
      </p:grpSpPr>
      <p:pic>
        <p:nvPicPr>
          <p:cNvPr id="29" name="Picture 28"/>
          <p:cNvPicPr>
            <a:picLocks noChangeAspect="1"/>
          </p:cNvPicPr>
          <p:nvPr userDrawn="1"/>
        </p:nvPicPr>
        <p:blipFill rotWithShape="1">
          <a:blip r:embed="rId2">
            <a:extLst>
              <a:ext uri="{28A0092B-C50C-407E-A947-70E740481C1C}">
                <a14:useLocalDpi xmlns:a14="http://schemas.microsoft.com/office/drawing/2010/main" val="0"/>
              </a:ext>
            </a:extLst>
          </a:blip>
          <a:srcRect l="21875" r="2890"/>
          <a:stretch/>
        </p:blipFill>
        <p:spPr>
          <a:xfrm>
            <a:off x="19053" y="0"/>
            <a:ext cx="9172575" cy="5143500"/>
          </a:xfrm>
          <a:prstGeom prst="rect">
            <a:avLst/>
          </a:prstGeom>
        </p:spPr>
      </p:pic>
      <p:grpSp>
        <p:nvGrpSpPr>
          <p:cNvPr id="23" name="Group 22"/>
          <p:cNvGrpSpPr/>
          <p:nvPr userDrawn="1"/>
        </p:nvGrpSpPr>
        <p:grpSpPr>
          <a:xfrm>
            <a:off x="-7145" y="-63501"/>
            <a:ext cx="9265445" cy="5270501"/>
            <a:chOff x="-9526" y="-84667"/>
            <a:chExt cx="12353925" cy="7027334"/>
          </a:xfrm>
        </p:grpSpPr>
        <p:sp>
          <p:nvSpPr>
            <p:cNvPr id="24" name="Rectangle 23"/>
            <p:cNvSpPr/>
            <p:nvPr/>
          </p:nvSpPr>
          <p:spPr>
            <a:xfrm>
              <a:off x="-9526" y="-84667"/>
              <a:ext cx="12192000" cy="1735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5" name="Rectangle 24"/>
            <p:cNvSpPr/>
            <p:nvPr/>
          </p:nvSpPr>
          <p:spPr>
            <a:xfrm>
              <a:off x="9525" y="6769077"/>
              <a:ext cx="12192000" cy="1735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6" name="Rectangle 25"/>
            <p:cNvSpPr/>
            <p:nvPr/>
          </p:nvSpPr>
          <p:spPr>
            <a:xfrm rot="5400000">
              <a:off x="-3380268" y="3359199"/>
              <a:ext cx="6869544" cy="1280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7" name="Rectangle 26"/>
            <p:cNvSpPr/>
            <p:nvPr/>
          </p:nvSpPr>
          <p:spPr>
            <a:xfrm rot="5400000">
              <a:off x="8773622" y="3287224"/>
              <a:ext cx="6870621" cy="270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grpSp>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5280" y="4024957"/>
            <a:ext cx="1072823" cy="707191"/>
          </a:xfrm>
          <a:prstGeom prst="rect">
            <a:avLst/>
          </a:prstGeom>
        </p:spPr>
      </p:pic>
      <p:sp>
        <p:nvSpPr>
          <p:cNvPr id="31" name="Subtitle 2"/>
          <p:cNvSpPr>
            <a:spLocks noGrp="1"/>
          </p:cNvSpPr>
          <p:nvPr>
            <p:ph type="subTitle" idx="1" hasCustomPrompt="1"/>
          </p:nvPr>
        </p:nvSpPr>
        <p:spPr>
          <a:xfrm>
            <a:off x="1143000" y="2691625"/>
            <a:ext cx="6858000" cy="236339"/>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32" name="Title 1"/>
          <p:cNvSpPr>
            <a:spLocks noGrp="1"/>
          </p:cNvSpPr>
          <p:nvPr>
            <p:ph type="ctrTitle" hasCustomPrompt="1"/>
          </p:nvPr>
        </p:nvSpPr>
        <p:spPr>
          <a:xfrm>
            <a:off x="1143002" y="757238"/>
            <a:ext cx="6858001" cy="1814513"/>
          </a:xfrm>
          <a:prstGeom prst="rect">
            <a:avLst/>
          </a:prstGeom>
        </p:spPr>
        <p:txBody>
          <a:bodyPr anchor="b">
            <a:normAutofit/>
          </a:bodyPr>
          <a:lstStyle>
            <a:lvl1pPr algn="ctr">
              <a:defRPr sz="6000" baseline="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1179147105"/>
      </p:ext>
    </p:extLst>
  </p:cSld>
  <p:clrMapOvr>
    <a:masterClrMapping/>
  </p:clrMapOvr>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and photo block 2">
    <p:spTree>
      <p:nvGrpSpPr>
        <p:cNvPr id="1" name=""/>
        <p:cNvGrpSpPr/>
        <p:nvPr/>
      </p:nvGrpSpPr>
      <p:grpSpPr>
        <a:xfrm>
          <a:off x="0" y="0"/>
          <a:ext cx="0" cy="0"/>
          <a:chOff x="0" y="0"/>
          <a:chExt cx="0" cy="0"/>
        </a:xfrm>
      </p:grpSpPr>
      <p:sp>
        <p:nvSpPr>
          <p:cNvPr id="18" name="Rectangle 17"/>
          <p:cNvSpPr/>
          <p:nvPr userDrawn="1"/>
        </p:nvSpPr>
        <p:spPr>
          <a:xfrm>
            <a:off x="88898" y="66676"/>
            <a:ext cx="8966204" cy="94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4620435" y="1077208"/>
            <a:ext cx="4434668" cy="399394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0" name="Rectangle 9"/>
          <p:cNvSpPr/>
          <p:nvPr userDrawn="1"/>
        </p:nvSpPr>
        <p:spPr>
          <a:xfrm>
            <a:off x="88898" y="1077208"/>
            <a:ext cx="4442638" cy="39939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Text Placeholder 4"/>
          <p:cNvSpPr>
            <a:spLocks noGrp="1"/>
          </p:cNvSpPr>
          <p:nvPr>
            <p:ph type="body" sz="quarter" idx="11" hasCustomPrompt="1"/>
          </p:nvPr>
        </p:nvSpPr>
        <p:spPr>
          <a:xfrm>
            <a:off x="592543" y="1621973"/>
            <a:ext cx="3524250" cy="2413541"/>
          </a:xfrm>
          <a:prstGeom prst="rect">
            <a:avLst/>
          </a:prstGeom>
        </p:spPr>
        <p:txBody>
          <a:bodyPr anchor="ctr">
            <a:normAutofit/>
          </a:bodyPr>
          <a:lstStyle>
            <a:lvl1pPr marL="0" indent="0" algn="ctr">
              <a:buNone/>
              <a:defRPr sz="1200" spc="0" baseline="0">
                <a:solidFill>
                  <a:schemeClr val="tx1"/>
                </a:solidFill>
                <a:latin typeface="+mn-lt"/>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8"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55715" y="4350508"/>
            <a:ext cx="797904" cy="525968"/>
          </a:xfrm>
          <a:prstGeom prst="rect">
            <a:avLst/>
          </a:prstGeom>
        </p:spPr>
      </p:pic>
    </p:spTree>
    <p:extLst>
      <p:ext uri="{BB962C8B-B14F-4D97-AF65-F5344CB8AC3E}">
        <p14:creationId xmlns:p14="http://schemas.microsoft.com/office/powerpoint/2010/main" val="3148158754"/>
      </p:ext>
    </p:extLst>
  </p:cSld>
  <p:clrMapOvr>
    <a:masterClrMapping/>
  </p:clrMapOvr>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26" name="Rectangle 25"/>
          <p:cNvSpPr/>
          <p:nvPr userDrawn="1"/>
        </p:nvSpPr>
        <p:spPr>
          <a:xfrm>
            <a:off x="88898" y="66676"/>
            <a:ext cx="8966204" cy="94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4620437" y="1076325"/>
            <a:ext cx="4434665" cy="2009776"/>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0" name="Rectangle 9"/>
          <p:cNvSpPr/>
          <p:nvPr userDrawn="1"/>
        </p:nvSpPr>
        <p:spPr>
          <a:xfrm>
            <a:off x="88898" y="1076327"/>
            <a:ext cx="4442638" cy="3994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Picture Placeholder 3"/>
          <p:cNvSpPr>
            <a:spLocks noGrp="1"/>
          </p:cNvSpPr>
          <p:nvPr>
            <p:ph type="pic" sz="quarter" idx="12"/>
          </p:nvPr>
        </p:nvSpPr>
        <p:spPr>
          <a:xfrm>
            <a:off x="4620434" y="3157540"/>
            <a:ext cx="2685162" cy="1913612"/>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1" name="Picture Placeholder 3"/>
          <p:cNvSpPr>
            <a:spLocks noGrp="1"/>
          </p:cNvSpPr>
          <p:nvPr>
            <p:ph type="pic" sz="quarter" idx="13"/>
          </p:nvPr>
        </p:nvSpPr>
        <p:spPr>
          <a:xfrm>
            <a:off x="7394499" y="3157540"/>
            <a:ext cx="1660603" cy="1913612"/>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7" name="Text Placeholder 4"/>
          <p:cNvSpPr>
            <a:spLocks noGrp="1"/>
          </p:cNvSpPr>
          <p:nvPr>
            <p:ph type="body" sz="quarter" idx="11" hasCustomPrompt="1"/>
          </p:nvPr>
        </p:nvSpPr>
        <p:spPr>
          <a:xfrm>
            <a:off x="592543" y="1621973"/>
            <a:ext cx="3524250" cy="2413541"/>
          </a:xfrm>
          <a:prstGeom prst="rect">
            <a:avLst/>
          </a:prstGeom>
        </p:spPr>
        <p:txBody>
          <a:bodyPr anchor="ctr">
            <a:normAutofit/>
          </a:bodyPr>
          <a:lstStyle>
            <a:lvl1pPr marL="0" indent="0" algn="ctr">
              <a:buNone/>
              <a:defRPr sz="1200" spc="0" baseline="0">
                <a:solidFill>
                  <a:schemeClr val="tx1"/>
                </a:solidFill>
                <a:latin typeface="+mn-lt"/>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8"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55715" y="4350508"/>
            <a:ext cx="797904" cy="525968"/>
          </a:xfrm>
          <a:prstGeom prst="rect">
            <a:avLst/>
          </a:prstGeom>
        </p:spPr>
      </p:pic>
    </p:spTree>
    <p:extLst>
      <p:ext uri="{BB962C8B-B14F-4D97-AF65-F5344CB8AC3E}">
        <p14:creationId xmlns:p14="http://schemas.microsoft.com/office/powerpoint/2010/main" val="2910452565"/>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57">
          <p15:clr>
            <a:srgbClr val="FBAE40"/>
          </p15:clr>
        </p15:guide>
        <p15:guide id="3" pos="2903">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and content block">
    <p:spTree>
      <p:nvGrpSpPr>
        <p:cNvPr id="1" name=""/>
        <p:cNvGrpSpPr/>
        <p:nvPr/>
      </p:nvGrpSpPr>
      <p:grpSpPr>
        <a:xfrm>
          <a:off x="0" y="0"/>
          <a:ext cx="0" cy="0"/>
          <a:chOff x="0" y="0"/>
          <a:chExt cx="0" cy="0"/>
        </a:xfrm>
      </p:grpSpPr>
      <p:sp>
        <p:nvSpPr>
          <p:cNvPr id="26" name="Rectangle 25"/>
          <p:cNvSpPr/>
          <p:nvPr userDrawn="1"/>
        </p:nvSpPr>
        <p:spPr>
          <a:xfrm>
            <a:off x="88898" y="66676"/>
            <a:ext cx="8966204" cy="94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Rectangle 11"/>
          <p:cNvSpPr/>
          <p:nvPr userDrawn="1"/>
        </p:nvSpPr>
        <p:spPr>
          <a:xfrm>
            <a:off x="4620435" y="1077208"/>
            <a:ext cx="4434668" cy="39939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17" name="Text Placeholder 4"/>
          <p:cNvSpPr>
            <a:spLocks noGrp="1"/>
          </p:cNvSpPr>
          <p:nvPr>
            <p:ph type="body" sz="quarter" idx="11" hasCustomPrompt="1"/>
          </p:nvPr>
        </p:nvSpPr>
        <p:spPr>
          <a:xfrm>
            <a:off x="5134387" y="1621973"/>
            <a:ext cx="3524250" cy="2413541"/>
          </a:xfrm>
          <a:prstGeom prst="rect">
            <a:avLst/>
          </a:prstGeom>
        </p:spPr>
        <p:txBody>
          <a:bodyPr anchor="ctr">
            <a:normAutofit/>
          </a:bodyPr>
          <a:lstStyle>
            <a:lvl1pPr marL="0" indent="0" algn="ctr">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9" name="Content Placeholder 2"/>
          <p:cNvSpPr>
            <a:spLocks noGrp="1"/>
          </p:cNvSpPr>
          <p:nvPr>
            <p:ph sz="quarter" idx="18" hasCustomPrompt="1"/>
          </p:nvPr>
        </p:nvSpPr>
        <p:spPr>
          <a:xfrm>
            <a:off x="88898" y="1077207"/>
            <a:ext cx="4442638" cy="3993666"/>
          </a:xfrm>
          <a:prstGeom prst="rect">
            <a:avLst/>
          </a:prstGeom>
        </p:spPr>
        <p:txBody>
          <a:bodyPr tIns="3168000"/>
          <a:lstStyle>
            <a:lvl1pPr marL="0" indent="0" algn="ctr">
              <a:buNone/>
              <a:defRPr sz="1500">
                <a:solidFill>
                  <a:schemeClr val="bg2"/>
                </a:solidFill>
              </a:defRPr>
            </a:lvl1pPr>
          </a:lstStyle>
          <a:p>
            <a:pPr lvl="0"/>
            <a:r>
              <a:rPr lang="en-US" dirty="0" smtClean="0"/>
              <a:t>Click to insert content</a:t>
            </a:r>
            <a:endParaRPr lang="en-GB"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97559" y="4350508"/>
            <a:ext cx="797904" cy="525968"/>
          </a:xfrm>
          <a:prstGeom prst="rect">
            <a:avLst/>
          </a:prstGeom>
        </p:spPr>
      </p:pic>
    </p:spTree>
    <p:extLst>
      <p:ext uri="{BB962C8B-B14F-4D97-AF65-F5344CB8AC3E}">
        <p14:creationId xmlns:p14="http://schemas.microsoft.com/office/powerpoint/2010/main" val="3561815252"/>
      </p:ext>
    </p:extLst>
  </p:cSld>
  <p:clrMapOvr>
    <a:masterClrMapping/>
  </p:clrMapOvr>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and image montage">
    <p:spTree>
      <p:nvGrpSpPr>
        <p:cNvPr id="1" name=""/>
        <p:cNvGrpSpPr/>
        <p:nvPr/>
      </p:nvGrpSpPr>
      <p:grpSpPr>
        <a:xfrm>
          <a:off x="0" y="0"/>
          <a:ext cx="0" cy="0"/>
          <a:chOff x="0" y="0"/>
          <a:chExt cx="0" cy="0"/>
        </a:xfrm>
      </p:grpSpPr>
      <p:sp>
        <p:nvSpPr>
          <p:cNvPr id="27" name="Rectangle 26"/>
          <p:cNvSpPr/>
          <p:nvPr userDrawn="1"/>
        </p:nvSpPr>
        <p:spPr>
          <a:xfrm>
            <a:off x="88898" y="66676"/>
            <a:ext cx="8966204" cy="94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Rectangle 14"/>
          <p:cNvSpPr/>
          <p:nvPr userDrawn="1"/>
        </p:nvSpPr>
        <p:spPr>
          <a:xfrm>
            <a:off x="3099813" y="1077959"/>
            <a:ext cx="5959749" cy="21811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1" name="Text Placeholder 4"/>
          <p:cNvSpPr>
            <a:spLocks noGrp="1"/>
          </p:cNvSpPr>
          <p:nvPr>
            <p:ph type="body" sz="quarter" idx="13" hasCustomPrompt="1"/>
          </p:nvPr>
        </p:nvSpPr>
        <p:spPr>
          <a:xfrm>
            <a:off x="3375694" y="1323975"/>
            <a:ext cx="5444456"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7" name="Picture Placeholder 3"/>
          <p:cNvSpPr>
            <a:spLocks noGrp="1"/>
          </p:cNvSpPr>
          <p:nvPr>
            <p:ph type="pic" sz="quarter" idx="16" hasCustomPrompt="1"/>
          </p:nvPr>
        </p:nvSpPr>
        <p:spPr>
          <a:xfrm>
            <a:off x="3108753" y="3326609"/>
            <a:ext cx="2927979" cy="1744543"/>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9" name="Picture Placeholder 3"/>
          <p:cNvSpPr>
            <a:spLocks noGrp="1"/>
          </p:cNvSpPr>
          <p:nvPr>
            <p:ph type="pic" sz="quarter" idx="17" hasCustomPrompt="1"/>
          </p:nvPr>
        </p:nvSpPr>
        <p:spPr>
          <a:xfrm>
            <a:off x="6125631" y="3326609"/>
            <a:ext cx="2933931" cy="1744543"/>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3"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29" name="Rectangle 28"/>
          <p:cNvSpPr/>
          <p:nvPr userDrawn="1"/>
        </p:nvSpPr>
        <p:spPr>
          <a:xfrm>
            <a:off x="88901" y="2810730"/>
            <a:ext cx="2923563" cy="22604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1" name="Text Placeholder 4"/>
          <p:cNvSpPr>
            <a:spLocks noGrp="1"/>
          </p:cNvSpPr>
          <p:nvPr>
            <p:ph type="body" sz="quarter" idx="15" hasCustomPrompt="1"/>
          </p:nvPr>
        </p:nvSpPr>
        <p:spPr>
          <a:xfrm>
            <a:off x="366204" y="3097977"/>
            <a:ext cx="2386012"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32" name="Picture Placeholder 3"/>
          <p:cNvSpPr>
            <a:spLocks noGrp="1"/>
          </p:cNvSpPr>
          <p:nvPr>
            <p:ph type="pic" sz="quarter" idx="11" hasCustomPrompt="1"/>
          </p:nvPr>
        </p:nvSpPr>
        <p:spPr>
          <a:xfrm>
            <a:off x="100817" y="1077152"/>
            <a:ext cx="2911644" cy="1666096"/>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Tree>
    <p:extLst>
      <p:ext uri="{BB962C8B-B14F-4D97-AF65-F5344CB8AC3E}">
        <p14:creationId xmlns:p14="http://schemas.microsoft.com/office/powerpoint/2010/main" val="1727771531"/>
      </p:ext>
    </p:extLst>
  </p:cSld>
  <p:clrMapOvr>
    <a:masterClrMapping/>
  </p:clrMapOvr>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and image montage 2">
    <p:spTree>
      <p:nvGrpSpPr>
        <p:cNvPr id="1" name=""/>
        <p:cNvGrpSpPr/>
        <p:nvPr/>
      </p:nvGrpSpPr>
      <p:grpSpPr>
        <a:xfrm>
          <a:off x="0" y="0"/>
          <a:ext cx="0" cy="0"/>
          <a:chOff x="0" y="0"/>
          <a:chExt cx="0" cy="0"/>
        </a:xfrm>
      </p:grpSpPr>
      <p:sp>
        <p:nvSpPr>
          <p:cNvPr id="20" name="Rectangle 19"/>
          <p:cNvSpPr/>
          <p:nvPr userDrawn="1"/>
        </p:nvSpPr>
        <p:spPr>
          <a:xfrm>
            <a:off x="88901" y="2810730"/>
            <a:ext cx="2923563" cy="22604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Rectangle 14"/>
          <p:cNvSpPr/>
          <p:nvPr userDrawn="1"/>
        </p:nvSpPr>
        <p:spPr>
          <a:xfrm>
            <a:off x="3099813" y="1077150"/>
            <a:ext cx="2936919" cy="2189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Rectangle 15"/>
          <p:cNvSpPr/>
          <p:nvPr userDrawn="1"/>
        </p:nvSpPr>
        <p:spPr>
          <a:xfrm>
            <a:off x="6124081" y="1076343"/>
            <a:ext cx="2923563" cy="2189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Picture Placeholder 3"/>
          <p:cNvSpPr>
            <a:spLocks noGrp="1"/>
          </p:cNvSpPr>
          <p:nvPr>
            <p:ph type="pic" sz="quarter" idx="10" hasCustomPrompt="1"/>
          </p:nvPr>
        </p:nvSpPr>
        <p:spPr>
          <a:xfrm>
            <a:off x="3099813" y="3325802"/>
            <a:ext cx="5947831" cy="1745350"/>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8" name="Picture Placeholder 3"/>
          <p:cNvSpPr>
            <a:spLocks noGrp="1"/>
          </p:cNvSpPr>
          <p:nvPr>
            <p:ph type="pic" sz="quarter" idx="11" hasCustomPrompt="1"/>
          </p:nvPr>
        </p:nvSpPr>
        <p:spPr>
          <a:xfrm>
            <a:off x="100817" y="1077152"/>
            <a:ext cx="2911644" cy="1666096"/>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1" name="Rectangle 10"/>
          <p:cNvSpPr/>
          <p:nvPr userDrawn="1"/>
        </p:nvSpPr>
        <p:spPr>
          <a:xfrm>
            <a:off x="88898" y="66676"/>
            <a:ext cx="8970662" cy="94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17" name="Text Placeholder 4"/>
          <p:cNvSpPr>
            <a:spLocks noGrp="1"/>
          </p:cNvSpPr>
          <p:nvPr>
            <p:ph type="body" sz="quarter" idx="13" hasCustomPrompt="1"/>
          </p:nvPr>
        </p:nvSpPr>
        <p:spPr>
          <a:xfrm>
            <a:off x="3375695" y="1323975"/>
            <a:ext cx="2386012"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9" name="Text Placeholder 4"/>
          <p:cNvSpPr>
            <a:spLocks noGrp="1"/>
          </p:cNvSpPr>
          <p:nvPr>
            <p:ph type="body" sz="quarter" idx="14" hasCustomPrompt="1"/>
          </p:nvPr>
        </p:nvSpPr>
        <p:spPr>
          <a:xfrm>
            <a:off x="6417252" y="1323975"/>
            <a:ext cx="2386012"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23" name="Text Placeholder 4"/>
          <p:cNvSpPr>
            <a:spLocks noGrp="1"/>
          </p:cNvSpPr>
          <p:nvPr>
            <p:ph type="body" sz="quarter" idx="15" hasCustomPrompt="1"/>
          </p:nvPr>
        </p:nvSpPr>
        <p:spPr>
          <a:xfrm>
            <a:off x="366204" y="3097977"/>
            <a:ext cx="2386012" cy="1685926"/>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Tree>
    <p:extLst>
      <p:ext uri="{BB962C8B-B14F-4D97-AF65-F5344CB8AC3E}">
        <p14:creationId xmlns:p14="http://schemas.microsoft.com/office/powerpoint/2010/main" val="839305729"/>
      </p:ext>
    </p:extLst>
  </p:cSld>
  <p:clrMapOvr>
    <a:masterClrMapping/>
  </p:clrMapOvr>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and image montage 3">
    <p:spTree>
      <p:nvGrpSpPr>
        <p:cNvPr id="1" name=""/>
        <p:cNvGrpSpPr/>
        <p:nvPr/>
      </p:nvGrpSpPr>
      <p:grpSpPr>
        <a:xfrm>
          <a:off x="0" y="0"/>
          <a:ext cx="0" cy="0"/>
          <a:chOff x="0" y="0"/>
          <a:chExt cx="0" cy="0"/>
        </a:xfrm>
      </p:grpSpPr>
      <p:sp>
        <p:nvSpPr>
          <p:cNvPr id="15" name="Rectangle 14"/>
          <p:cNvSpPr/>
          <p:nvPr userDrawn="1"/>
        </p:nvSpPr>
        <p:spPr>
          <a:xfrm>
            <a:off x="88896" y="1077960"/>
            <a:ext cx="2934260" cy="19614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Rectangle 12"/>
          <p:cNvSpPr/>
          <p:nvPr userDrawn="1"/>
        </p:nvSpPr>
        <p:spPr>
          <a:xfrm>
            <a:off x="3112053" y="1077960"/>
            <a:ext cx="2925904" cy="19614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 name="Picture Placeholder 3"/>
          <p:cNvSpPr>
            <a:spLocks noGrp="1"/>
          </p:cNvSpPr>
          <p:nvPr>
            <p:ph type="pic" sz="quarter" idx="10" hasCustomPrompt="1"/>
          </p:nvPr>
        </p:nvSpPr>
        <p:spPr>
          <a:xfrm>
            <a:off x="88896" y="3091748"/>
            <a:ext cx="2928780" cy="1979404"/>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0" name="Picture Placeholder 3"/>
          <p:cNvSpPr>
            <a:spLocks noGrp="1"/>
          </p:cNvSpPr>
          <p:nvPr>
            <p:ph type="pic" sz="quarter" idx="16" hasCustomPrompt="1"/>
          </p:nvPr>
        </p:nvSpPr>
        <p:spPr>
          <a:xfrm>
            <a:off x="3112055" y="3097977"/>
            <a:ext cx="2925903" cy="1973174"/>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20" name="Rectangle 19"/>
          <p:cNvSpPr/>
          <p:nvPr userDrawn="1"/>
        </p:nvSpPr>
        <p:spPr>
          <a:xfrm>
            <a:off x="6126855" y="3097977"/>
            <a:ext cx="2932705" cy="19731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Rectangle 10"/>
          <p:cNvSpPr/>
          <p:nvPr userDrawn="1"/>
        </p:nvSpPr>
        <p:spPr>
          <a:xfrm>
            <a:off x="88899" y="66676"/>
            <a:ext cx="8970663" cy="94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2" name="Picture Placeholder 3"/>
          <p:cNvSpPr>
            <a:spLocks noGrp="1"/>
          </p:cNvSpPr>
          <p:nvPr>
            <p:ph type="pic" sz="quarter" idx="11" hasCustomPrompt="1"/>
          </p:nvPr>
        </p:nvSpPr>
        <p:spPr>
          <a:xfrm>
            <a:off x="6126855" y="1077958"/>
            <a:ext cx="2932705" cy="1961402"/>
          </a:xfrm>
          <a:prstGeom prst="rect">
            <a:avLst/>
          </a:prstGeom>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7"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18" name="Text Placeholder 4"/>
          <p:cNvSpPr>
            <a:spLocks noGrp="1"/>
          </p:cNvSpPr>
          <p:nvPr>
            <p:ph type="body" sz="quarter" idx="13" hasCustomPrompt="1"/>
          </p:nvPr>
        </p:nvSpPr>
        <p:spPr>
          <a:xfrm>
            <a:off x="336606" y="1323976"/>
            <a:ext cx="2356588" cy="148675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23" name="Text Placeholder 4"/>
          <p:cNvSpPr>
            <a:spLocks noGrp="1"/>
          </p:cNvSpPr>
          <p:nvPr>
            <p:ph type="body" sz="quarter" idx="15" hasCustomPrompt="1"/>
          </p:nvPr>
        </p:nvSpPr>
        <p:spPr>
          <a:xfrm>
            <a:off x="6407534" y="3364707"/>
            <a:ext cx="2386012" cy="1466867"/>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24" name="Text Placeholder 4"/>
          <p:cNvSpPr>
            <a:spLocks noGrp="1"/>
          </p:cNvSpPr>
          <p:nvPr>
            <p:ph type="body" sz="quarter" idx="17" hasCustomPrompt="1"/>
          </p:nvPr>
        </p:nvSpPr>
        <p:spPr>
          <a:xfrm>
            <a:off x="3339663" y="1323976"/>
            <a:ext cx="2356588" cy="148675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Tree>
    <p:extLst>
      <p:ext uri="{BB962C8B-B14F-4D97-AF65-F5344CB8AC3E}">
        <p14:creationId xmlns:p14="http://schemas.microsoft.com/office/powerpoint/2010/main" val="4266446390"/>
      </p:ext>
    </p:extLst>
  </p:cSld>
  <p:clrMapOvr>
    <a:masterClrMapping/>
  </p:clrMapOvr>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ise montage">
    <p:spTree>
      <p:nvGrpSpPr>
        <p:cNvPr id="1" name=""/>
        <p:cNvGrpSpPr/>
        <p:nvPr/>
      </p:nvGrpSpPr>
      <p:grpSpPr>
        <a:xfrm>
          <a:off x="0" y="0"/>
          <a:ext cx="0" cy="0"/>
          <a:chOff x="0" y="0"/>
          <a:chExt cx="0" cy="0"/>
        </a:xfrm>
      </p:grpSpPr>
      <p:sp>
        <p:nvSpPr>
          <p:cNvPr id="18" name="Picture Placeholder 3"/>
          <p:cNvSpPr>
            <a:spLocks noGrp="1"/>
          </p:cNvSpPr>
          <p:nvPr>
            <p:ph type="pic" sz="quarter" idx="11" hasCustomPrompt="1"/>
          </p:nvPr>
        </p:nvSpPr>
        <p:spPr>
          <a:xfrm>
            <a:off x="88899" y="1077958"/>
            <a:ext cx="2930957" cy="1957376"/>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3" name="Picture Placeholder 3"/>
          <p:cNvSpPr>
            <a:spLocks noGrp="1"/>
          </p:cNvSpPr>
          <p:nvPr>
            <p:ph type="pic" sz="quarter" idx="16" hasCustomPrompt="1"/>
          </p:nvPr>
        </p:nvSpPr>
        <p:spPr>
          <a:xfrm>
            <a:off x="3108748" y="3103638"/>
            <a:ext cx="2930958" cy="1967512"/>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6" name="Picture Placeholder 3"/>
          <p:cNvSpPr>
            <a:spLocks noGrp="1"/>
          </p:cNvSpPr>
          <p:nvPr>
            <p:ph type="pic" sz="quarter" idx="17" hasCustomPrompt="1"/>
          </p:nvPr>
        </p:nvSpPr>
        <p:spPr>
          <a:xfrm>
            <a:off x="6128605" y="3102005"/>
            <a:ext cx="2926501" cy="1969146"/>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7" name="Picture Placeholder 3"/>
          <p:cNvSpPr>
            <a:spLocks noGrp="1"/>
          </p:cNvSpPr>
          <p:nvPr>
            <p:ph type="pic" sz="quarter" idx="18" hasCustomPrompt="1"/>
          </p:nvPr>
        </p:nvSpPr>
        <p:spPr>
          <a:xfrm>
            <a:off x="3108750" y="1077958"/>
            <a:ext cx="2930956" cy="1957375"/>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9" name="Picture Placeholder 3"/>
          <p:cNvSpPr>
            <a:spLocks noGrp="1"/>
          </p:cNvSpPr>
          <p:nvPr>
            <p:ph type="pic" sz="quarter" idx="19" hasCustomPrompt="1"/>
          </p:nvPr>
        </p:nvSpPr>
        <p:spPr>
          <a:xfrm>
            <a:off x="6128602" y="1077958"/>
            <a:ext cx="2926502" cy="1957375"/>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22" name="Picture Placeholder 3"/>
          <p:cNvSpPr>
            <a:spLocks noGrp="1"/>
          </p:cNvSpPr>
          <p:nvPr>
            <p:ph type="pic" sz="quarter" idx="20" hasCustomPrompt="1"/>
          </p:nvPr>
        </p:nvSpPr>
        <p:spPr>
          <a:xfrm>
            <a:off x="88900" y="3103642"/>
            <a:ext cx="2930955" cy="1971659"/>
          </a:xfrm>
          <a:prstGeom prst="rect">
            <a:avLst/>
          </a:prstGeom>
          <a:solidFill>
            <a:schemeClr val="bg2"/>
          </a:solidFill>
        </p:spPr>
        <p:txBody>
          <a:bodyPr tIns="936000" anchor="ctr"/>
          <a:lstStyle>
            <a:lvl1pPr marL="0" indent="0" algn="ctr">
              <a:buNone/>
              <a:defRPr sz="1350">
                <a:solidFill>
                  <a:schemeClr val="bg2"/>
                </a:solidFill>
              </a:defRPr>
            </a:lvl1pPr>
          </a:lstStyle>
          <a:p>
            <a:r>
              <a:rPr lang="en-GB" dirty="0" smtClean="0"/>
              <a:t>Photo</a:t>
            </a:r>
            <a:endParaRPr lang="en-GB" dirty="0"/>
          </a:p>
        </p:txBody>
      </p:sp>
      <p:sp>
        <p:nvSpPr>
          <p:cNvPr id="11" name="Rectangle 10"/>
          <p:cNvSpPr/>
          <p:nvPr userDrawn="1"/>
        </p:nvSpPr>
        <p:spPr>
          <a:xfrm>
            <a:off x="88899" y="66676"/>
            <a:ext cx="8966207" cy="94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Text Placeholder 4"/>
          <p:cNvSpPr>
            <a:spLocks noGrp="1"/>
          </p:cNvSpPr>
          <p:nvPr>
            <p:ph type="body" sz="quarter" idx="15" hasCustomPrompt="1"/>
          </p:nvPr>
        </p:nvSpPr>
        <p:spPr>
          <a:xfrm>
            <a:off x="366204" y="3355183"/>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3" name="Text Placeholder 4"/>
          <p:cNvSpPr>
            <a:spLocks noGrp="1"/>
          </p:cNvSpPr>
          <p:nvPr>
            <p:ph type="body" sz="quarter" idx="21" hasCustomPrompt="1"/>
          </p:nvPr>
        </p:nvSpPr>
        <p:spPr>
          <a:xfrm>
            <a:off x="366204" y="1322051"/>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4" name="Text Placeholder 4"/>
          <p:cNvSpPr>
            <a:spLocks noGrp="1"/>
          </p:cNvSpPr>
          <p:nvPr>
            <p:ph type="body" sz="quarter" idx="22" hasCustomPrompt="1"/>
          </p:nvPr>
        </p:nvSpPr>
        <p:spPr>
          <a:xfrm>
            <a:off x="3377748" y="3355183"/>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5" name="Text Placeholder 4"/>
          <p:cNvSpPr>
            <a:spLocks noGrp="1"/>
          </p:cNvSpPr>
          <p:nvPr>
            <p:ph type="body" sz="quarter" idx="23" hasCustomPrompt="1"/>
          </p:nvPr>
        </p:nvSpPr>
        <p:spPr>
          <a:xfrm>
            <a:off x="3377748" y="1322051"/>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6" name="Text Placeholder 4"/>
          <p:cNvSpPr>
            <a:spLocks noGrp="1"/>
          </p:cNvSpPr>
          <p:nvPr>
            <p:ph type="body" sz="quarter" idx="24" hasCustomPrompt="1"/>
          </p:nvPr>
        </p:nvSpPr>
        <p:spPr>
          <a:xfrm>
            <a:off x="6406698" y="3355183"/>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7" name="Text Placeholder 4"/>
          <p:cNvSpPr>
            <a:spLocks noGrp="1"/>
          </p:cNvSpPr>
          <p:nvPr>
            <p:ph type="body" sz="quarter" idx="25" hasCustomPrompt="1"/>
          </p:nvPr>
        </p:nvSpPr>
        <p:spPr>
          <a:xfrm>
            <a:off x="6406698" y="1322051"/>
            <a:ext cx="2386012" cy="1457295"/>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Delete text box if not used</a:t>
            </a:r>
          </a:p>
        </p:txBody>
      </p:sp>
      <p:sp>
        <p:nvSpPr>
          <p:cNvPr id="20"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Tree>
    <p:extLst>
      <p:ext uri="{BB962C8B-B14F-4D97-AF65-F5344CB8AC3E}">
        <p14:creationId xmlns:p14="http://schemas.microsoft.com/office/powerpoint/2010/main" val="3046002470"/>
      </p:ext>
    </p:extLst>
  </p:cSld>
  <p:clrMapOvr>
    <a:masterClrMapping/>
  </p:clrMapOvr>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29" name="Rectangle 28"/>
          <p:cNvSpPr/>
          <p:nvPr userDrawn="1"/>
        </p:nvSpPr>
        <p:spPr>
          <a:xfrm>
            <a:off x="88898" y="66676"/>
            <a:ext cx="8966204" cy="94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4621155" y="1328740"/>
            <a:ext cx="4022102" cy="2797262"/>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6" name="Text Placeholder 4"/>
          <p:cNvSpPr>
            <a:spLocks noGrp="1"/>
          </p:cNvSpPr>
          <p:nvPr>
            <p:ph type="body" sz="quarter" idx="16"/>
          </p:nvPr>
        </p:nvSpPr>
        <p:spPr>
          <a:xfrm>
            <a:off x="50074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21"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1404073733"/>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2857">
          <p15:clr>
            <a:srgbClr val="FBAE40"/>
          </p15:clr>
        </p15:guide>
        <p15:guide id="3" pos="2903">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hoto wide">
    <p:spTree>
      <p:nvGrpSpPr>
        <p:cNvPr id="1" name=""/>
        <p:cNvGrpSpPr/>
        <p:nvPr/>
      </p:nvGrpSpPr>
      <p:grpSpPr>
        <a:xfrm>
          <a:off x="0" y="0"/>
          <a:ext cx="0" cy="0"/>
          <a:chOff x="0" y="0"/>
          <a:chExt cx="0" cy="0"/>
        </a:xfrm>
      </p:grpSpPr>
      <p:sp>
        <p:nvSpPr>
          <p:cNvPr id="22" name="Rectangle 21"/>
          <p:cNvSpPr/>
          <p:nvPr userDrawn="1"/>
        </p:nvSpPr>
        <p:spPr>
          <a:xfrm>
            <a:off x="88898" y="66676"/>
            <a:ext cx="8966204" cy="94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Picture Placeholder 3"/>
          <p:cNvSpPr>
            <a:spLocks noGrp="1"/>
          </p:cNvSpPr>
          <p:nvPr>
            <p:ph type="pic" sz="quarter" idx="17"/>
          </p:nvPr>
        </p:nvSpPr>
        <p:spPr>
          <a:xfrm>
            <a:off x="498339" y="1328738"/>
            <a:ext cx="8144921" cy="279726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20"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3255342944"/>
      </p:ext>
    </p:extLst>
  </p:cSld>
  <p:clrMapOvr>
    <a:masterClrMapping/>
  </p:clrMapOvr>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Photo">
    <p:spTree>
      <p:nvGrpSpPr>
        <p:cNvPr id="1" name=""/>
        <p:cNvGrpSpPr/>
        <p:nvPr/>
      </p:nvGrpSpPr>
      <p:grpSpPr>
        <a:xfrm>
          <a:off x="0" y="0"/>
          <a:ext cx="0" cy="0"/>
          <a:chOff x="0" y="0"/>
          <a:chExt cx="0" cy="0"/>
        </a:xfrm>
      </p:grpSpPr>
      <p:sp>
        <p:nvSpPr>
          <p:cNvPr id="22" name="Rectangle 21"/>
          <p:cNvSpPr/>
          <p:nvPr userDrawn="1"/>
        </p:nvSpPr>
        <p:spPr>
          <a:xfrm>
            <a:off x="88898" y="66676"/>
            <a:ext cx="8966204" cy="94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Picture Placeholder 3"/>
          <p:cNvSpPr>
            <a:spLocks noGrp="1"/>
          </p:cNvSpPr>
          <p:nvPr>
            <p:ph type="pic" sz="quarter" idx="10"/>
          </p:nvPr>
        </p:nvSpPr>
        <p:spPr>
          <a:xfrm>
            <a:off x="4621155" y="1328738"/>
            <a:ext cx="4022102" cy="279726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9" name="Picture Placeholder 3"/>
          <p:cNvSpPr>
            <a:spLocks noGrp="1"/>
          </p:cNvSpPr>
          <p:nvPr>
            <p:ph type="pic" sz="quarter" idx="17"/>
          </p:nvPr>
        </p:nvSpPr>
        <p:spPr>
          <a:xfrm>
            <a:off x="498336" y="1328738"/>
            <a:ext cx="4022102" cy="279726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20"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203818004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UoS aerial">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a:extLst>
              <a:ext uri="{28A0092B-C50C-407E-A947-70E740481C1C}">
                <a14:useLocalDpi xmlns:a14="http://schemas.microsoft.com/office/drawing/2010/main" val="0"/>
              </a:ext>
            </a:extLst>
          </a:blip>
          <a:srcRect l="13672" r="11718"/>
          <a:stretch/>
        </p:blipFill>
        <p:spPr>
          <a:xfrm>
            <a:off x="-1" y="0"/>
            <a:ext cx="9096375" cy="5143500"/>
          </a:xfrm>
          <a:prstGeom prst="rect">
            <a:avLst/>
          </a:prstGeom>
        </p:spPr>
      </p:pic>
      <p:grpSp>
        <p:nvGrpSpPr>
          <p:cNvPr id="28" name="Group 27"/>
          <p:cNvGrpSpPr/>
          <p:nvPr userDrawn="1"/>
        </p:nvGrpSpPr>
        <p:grpSpPr>
          <a:xfrm>
            <a:off x="-7145" y="-63499"/>
            <a:ext cx="9255919" cy="5270500"/>
            <a:chOff x="-9526" y="-84666"/>
            <a:chExt cx="12341224" cy="7027333"/>
          </a:xfrm>
        </p:grpSpPr>
        <p:sp>
          <p:nvSpPr>
            <p:cNvPr id="29" name="Rectangle 28"/>
            <p:cNvSpPr/>
            <p:nvPr/>
          </p:nvSpPr>
          <p:spPr>
            <a:xfrm>
              <a:off x="-9526" y="-84666"/>
              <a:ext cx="12192000" cy="1735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30" name="Rectangle 29"/>
            <p:cNvSpPr/>
            <p:nvPr/>
          </p:nvSpPr>
          <p:spPr>
            <a:xfrm>
              <a:off x="9525" y="6769077"/>
              <a:ext cx="12192000" cy="1735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31" name="Rectangle 30"/>
            <p:cNvSpPr/>
            <p:nvPr/>
          </p:nvSpPr>
          <p:spPr>
            <a:xfrm rot="5400000">
              <a:off x="-3380268" y="3359199"/>
              <a:ext cx="6869544" cy="1280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32" name="Rectangle 31"/>
            <p:cNvSpPr/>
            <p:nvPr/>
          </p:nvSpPr>
          <p:spPr>
            <a:xfrm rot="5400000">
              <a:off x="8767271" y="3293574"/>
              <a:ext cx="6870621" cy="2582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grpSp>
      <p:pic>
        <p:nvPicPr>
          <p:cNvPr id="34" name="Pictur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5280" y="4024957"/>
            <a:ext cx="1072823" cy="707191"/>
          </a:xfrm>
          <a:prstGeom prst="rect">
            <a:avLst/>
          </a:prstGeom>
        </p:spPr>
      </p:pic>
      <p:sp>
        <p:nvSpPr>
          <p:cNvPr id="36" name="Subtitle 2"/>
          <p:cNvSpPr>
            <a:spLocks noGrp="1"/>
          </p:cNvSpPr>
          <p:nvPr>
            <p:ph type="subTitle" idx="1" hasCustomPrompt="1"/>
          </p:nvPr>
        </p:nvSpPr>
        <p:spPr>
          <a:xfrm>
            <a:off x="1143000" y="2691625"/>
            <a:ext cx="6858000" cy="236339"/>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SUBTITLE</a:t>
            </a:r>
            <a:endParaRPr lang="en-GB" dirty="0"/>
          </a:p>
        </p:txBody>
      </p:sp>
      <p:sp>
        <p:nvSpPr>
          <p:cNvPr id="37" name="Title 1"/>
          <p:cNvSpPr>
            <a:spLocks noGrp="1"/>
          </p:cNvSpPr>
          <p:nvPr>
            <p:ph type="ctrTitle" hasCustomPrompt="1"/>
          </p:nvPr>
        </p:nvSpPr>
        <p:spPr>
          <a:xfrm>
            <a:off x="1143002" y="757238"/>
            <a:ext cx="6858001" cy="1814513"/>
          </a:xfrm>
          <a:prstGeom prst="rect">
            <a:avLst/>
          </a:prstGeom>
        </p:spPr>
        <p:txBody>
          <a:bodyPr anchor="b">
            <a:normAutofit/>
          </a:bodyPr>
          <a:lstStyle>
            <a:lvl1pPr algn="ctr">
              <a:defRPr sz="6000" baseline="0">
                <a:solidFill>
                  <a:schemeClr val="bg1"/>
                </a:solidFill>
              </a:defRPr>
            </a:lvl1pPr>
          </a:lstStyle>
          <a:p>
            <a:r>
              <a:rPr lang="en-US" dirty="0" smtClean="0"/>
              <a:t>Presentation title</a:t>
            </a:r>
            <a:endParaRPr lang="en-GB" dirty="0"/>
          </a:p>
        </p:txBody>
      </p:sp>
    </p:spTree>
    <p:extLst>
      <p:ext uri="{BB962C8B-B14F-4D97-AF65-F5344CB8AC3E}">
        <p14:creationId xmlns:p14="http://schemas.microsoft.com/office/powerpoint/2010/main" val="903277769"/>
      </p:ext>
    </p:extLst>
  </p:cSld>
  <p:clrMapOvr>
    <a:masterClrMapping/>
  </p:clrMapOvr>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25" name="Rectangle 24"/>
          <p:cNvSpPr/>
          <p:nvPr userDrawn="1"/>
        </p:nvSpPr>
        <p:spPr>
          <a:xfrm>
            <a:off x="88898" y="66676"/>
            <a:ext cx="8966204" cy="94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Text Placeholder 4"/>
          <p:cNvSpPr>
            <a:spLocks noGrp="1"/>
          </p:cNvSpPr>
          <p:nvPr>
            <p:ph type="body" sz="quarter" idx="16"/>
          </p:nvPr>
        </p:nvSpPr>
        <p:spPr>
          <a:xfrm>
            <a:off x="50074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21"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5" name="Content Placeholder 4"/>
          <p:cNvSpPr>
            <a:spLocks noGrp="1"/>
          </p:cNvSpPr>
          <p:nvPr>
            <p:ph sz="quarter" idx="17" hasCustomPrompt="1"/>
          </p:nvPr>
        </p:nvSpPr>
        <p:spPr>
          <a:xfrm>
            <a:off x="4625579" y="1328119"/>
            <a:ext cx="3996928" cy="2809304"/>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US" dirty="0" smtClean="0"/>
              <a:t>Click to insert content</a:t>
            </a:r>
            <a:endParaRPr lang="en-GB"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409560545"/>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475">
          <p15:clr>
            <a:srgbClr val="FBAE40"/>
          </p15:clr>
        </p15:guide>
        <p15:guide id="2" pos="2914">
          <p15:clr>
            <a:srgbClr val="FBAE40"/>
          </p15:clr>
        </p15:guide>
        <p15:guide id="3" pos="543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21" name="Rectangle 20"/>
          <p:cNvSpPr/>
          <p:nvPr userDrawn="1"/>
        </p:nvSpPr>
        <p:spPr>
          <a:xfrm>
            <a:off x="88898" y="66676"/>
            <a:ext cx="8966204" cy="94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Text Placeholder 4"/>
          <p:cNvSpPr>
            <a:spLocks noGrp="1"/>
          </p:cNvSpPr>
          <p:nvPr>
            <p:ph type="body" sz="quarter" idx="16"/>
          </p:nvPr>
        </p:nvSpPr>
        <p:spPr>
          <a:xfrm>
            <a:off x="50074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19"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545729560"/>
      </p:ext>
    </p:extLst>
  </p:cSld>
  <p:clrMapOvr>
    <a:masterClrMapping/>
  </p:clrMapOvr>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Textbox">
    <p:spTree>
      <p:nvGrpSpPr>
        <p:cNvPr id="1" name=""/>
        <p:cNvGrpSpPr/>
        <p:nvPr/>
      </p:nvGrpSpPr>
      <p:grpSpPr>
        <a:xfrm>
          <a:off x="0" y="0"/>
          <a:ext cx="0" cy="0"/>
          <a:chOff x="0" y="0"/>
          <a:chExt cx="0" cy="0"/>
        </a:xfrm>
      </p:grpSpPr>
      <p:sp>
        <p:nvSpPr>
          <p:cNvPr id="24" name="Rectangle 23"/>
          <p:cNvSpPr/>
          <p:nvPr userDrawn="1"/>
        </p:nvSpPr>
        <p:spPr>
          <a:xfrm>
            <a:off x="88898" y="66676"/>
            <a:ext cx="8966204" cy="94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Text Placeholder 4"/>
          <p:cNvSpPr>
            <a:spLocks noGrp="1"/>
          </p:cNvSpPr>
          <p:nvPr>
            <p:ph type="body" sz="quarter" idx="16"/>
          </p:nvPr>
        </p:nvSpPr>
        <p:spPr>
          <a:xfrm>
            <a:off x="50074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21" name="Text Placeholder 4"/>
          <p:cNvSpPr>
            <a:spLocks noGrp="1"/>
          </p:cNvSpPr>
          <p:nvPr>
            <p:ph type="body" sz="quarter" idx="18"/>
          </p:nvPr>
        </p:nvSpPr>
        <p:spPr>
          <a:xfrm>
            <a:off x="4621153" y="1328738"/>
            <a:ext cx="4022102" cy="2797263"/>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22"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1792579090"/>
      </p:ext>
    </p:extLst>
  </p:cSld>
  <p:clrMapOvr>
    <a:masterClrMapping/>
  </p:clrMapOvr>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3 column">
    <p:spTree>
      <p:nvGrpSpPr>
        <p:cNvPr id="1" name=""/>
        <p:cNvGrpSpPr/>
        <p:nvPr/>
      </p:nvGrpSpPr>
      <p:grpSpPr>
        <a:xfrm>
          <a:off x="0" y="0"/>
          <a:ext cx="0" cy="0"/>
          <a:chOff x="0" y="0"/>
          <a:chExt cx="0" cy="0"/>
        </a:xfrm>
      </p:grpSpPr>
      <p:sp>
        <p:nvSpPr>
          <p:cNvPr id="20" name="Rectangle 19"/>
          <p:cNvSpPr/>
          <p:nvPr userDrawn="1"/>
        </p:nvSpPr>
        <p:spPr>
          <a:xfrm>
            <a:off x="88898" y="66676"/>
            <a:ext cx="8966204" cy="94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Text Placeholder 4"/>
          <p:cNvSpPr>
            <a:spLocks noGrp="1"/>
          </p:cNvSpPr>
          <p:nvPr>
            <p:ph type="body" sz="quarter" idx="17"/>
          </p:nvPr>
        </p:nvSpPr>
        <p:spPr>
          <a:xfrm>
            <a:off x="500743" y="1328739"/>
            <a:ext cx="8142514" cy="2805113"/>
          </a:xfrm>
          <a:prstGeom prst="rect">
            <a:avLst/>
          </a:prstGeom>
        </p:spPr>
        <p:txBody>
          <a:bodyPr wrap="square" numCol="3"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17"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3328376488"/>
      </p:ext>
    </p:extLst>
  </p:cSld>
  <p:clrMapOvr>
    <a:masterClrMapping/>
  </p:clrMapOvr>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box wide">
    <p:spTree>
      <p:nvGrpSpPr>
        <p:cNvPr id="1" name=""/>
        <p:cNvGrpSpPr/>
        <p:nvPr/>
      </p:nvGrpSpPr>
      <p:grpSpPr>
        <a:xfrm>
          <a:off x="0" y="0"/>
          <a:ext cx="0" cy="0"/>
          <a:chOff x="0" y="0"/>
          <a:chExt cx="0" cy="0"/>
        </a:xfrm>
      </p:grpSpPr>
      <p:sp>
        <p:nvSpPr>
          <p:cNvPr id="20" name="Rectangle 19"/>
          <p:cNvSpPr/>
          <p:nvPr userDrawn="1"/>
        </p:nvSpPr>
        <p:spPr>
          <a:xfrm>
            <a:off x="88898" y="66676"/>
            <a:ext cx="8966204" cy="94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9" name="Text Placeholder 4"/>
          <p:cNvSpPr>
            <a:spLocks noGrp="1"/>
          </p:cNvSpPr>
          <p:nvPr>
            <p:ph type="body" sz="quarter" idx="17"/>
          </p:nvPr>
        </p:nvSpPr>
        <p:spPr>
          <a:xfrm>
            <a:off x="500743" y="1328739"/>
            <a:ext cx="8142514" cy="2805113"/>
          </a:xfrm>
          <a:prstGeom prst="rect">
            <a:avLst/>
          </a:prstGeom>
        </p:spPr>
        <p:txBody>
          <a:bodyPr wrap="square" numCol="1"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smtClean="0">
              <a:effectLst/>
              <a:latin typeface="Arial" panose="020B0604020202020204" pitchFamily="34" charset="0"/>
            </a:endParaRPr>
          </a:p>
        </p:txBody>
      </p:sp>
      <p:sp>
        <p:nvSpPr>
          <p:cNvPr id="17"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465328958"/>
      </p:ext>
    </p:extLst>
  </p:cSld>
  <p:clrMapOvr>
    <a:masterClrMapping/>
  </p:clrMapOvr>
  <p:timing>
    <p:tnLst>
      <p:par>
        <p:cTn xmlns:p14="http://schemas.microsoft.com/office/powerpoint/2010/mai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9" name="Rectangle 18"/>
          <p:cNvSpPr/>
          <p:nvPr userDrawn="1"/>
        </p:nvSpPr>
        <p:spPr>
          <a:xfrm>
            <a:off x="88898" y="66676"/>
            <a:ext cx="8966204" cy="94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2159503845"/>
      </p:ext>
    </p:extLst>
  </p:cSld>
  <p:clrMapOvr>
    <a:masterClrMapping/>
  </p:clrMapOvr>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 no title">
    <p:spTree>
      <p:nvGrpSpPr>
        <p:cNvPr id="1" name=""/>
        <p:cNvGrpSpPr/>
        <p:nvPr/>
      </p:nvGrpSpPr>
      <p:grpSpPr>
        <a:xfrm>
          <a:off x="0" y="0"/>
          <a:ext cx="0" cy="0"/>
          <a:chOff x="0" y="0"/>
          <a:chExt cx="0" cy="0"/>
        </a:xfrm>
      </p:grpSpPr>
      <p:grpSp>
        <p:nvGrpSpPr>
          <p:cNvPr id="12" name="Group 11"/>
          <p:cNvGrpSpPr/>
          <p:nvPr userDrawn="1"/>
        </p:nvGrpSpPr>
        <p:grpSpPr>
          <a:xfrm>
            <a:off x="-7144" y="-9466"/>
            <a:ext cx="9158288" cy="5153774"/>
            <a:chOff x="-9525" y="-12621"/>
            <a:chExt cx="12211050" cy="6871698"/>
          </a:xfrm>
        </p:grpSpPr>
        <p:sp>
          <p:nvSpPr>
            <p:cNvPr id="8" name="Rectangle 7"/>
            <p:cNvSpPr/>
            <p:nvPr/>
          </p:nvSpPr>
          <p:spPr>
            <a:xfrm>
              <a:off x="0" y="-11544"/>
              <a:ext cx="12192000" cy="9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9" name="Rectangle 8"/>
            <p:cNvSpPr/>
            <p:nvPr/>
          </p:nvSpPr>
          <p:spPr>
            <a:xfrm>
              <a:off x="0" y="6769077"/>
              <a:ext cx="12192000" cy="9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10" name="Rectangle 9"/>
            <p:cNvSpPr/>
            <p:nvPr/>
          </p:nvSpPr>
          <p:spPr>
            <a:xfrm rot="5400000">
              <a:off x="-3399053" y="3377984"/>
              <a:ext cx="6869544" cy="904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11" name="Rectangle 10"/>
            <p:cNvSpPr/>
            <p:nvPr/>
          </p:nvSpPr>
          <p:spPr>
            <a:xfrm rot="5400000">
              <a:off x="8720970" y="3377445"/>
              <a:ext cx="6870621" cy="90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gr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3046" y="4350508"/>
            <a:ext cx="797904" cy="525968"/>
          </a:xfrm>
          <a:prstGeom prst="rect">
            <a:avLst/>
          </a:prstGeom>
        </p:spPr>
      </p:pic>
    </p:spTree>
    <p:extLst>
      <p:ext uri="{BB962C8B-B14F-4D97-AF65-F5344CB8AC3E}">
        <p14:creationId xmlns:p14="http://schemas.microsoft.com/office/powerpoint/2010/main" val="877053368"/>
      </p:ext>
    </p:extLst>
  </p:cSld>
  <p:clrMapOvr>
    <a:masterClrMapping/>
  </p:clrMapOvr>
  <p:timing>
    <p:tnLst>
      <p:par>
        <p:cTn xmlns:p14="http://schemas.microsoft.com/office/powerpoint/2010/mai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tatement and photo block">
    <p:spTree>
      <p:nvGrpSpPr>
        <p:cNvPr id="1" name=""/>
        <p:cNvGrpSpPr/>
        <p:nvPr/>
      </p:nvGrpSpPr>
      <p:grpSpPr>
        <a:xfrm>
          <a:off x="0" y="0"/>
          <a:ext cx="0" cy="0"/>
          <a:chOff x="0" y="0"/>
          <a:chExt cx="0" cy="0"/>
        </a:xfrm>
      </p:grpSpPr>
      <p:sp>
        <p:nvSpPr>
          <p:cNvPr id="19" name="Rectangle 18"/>
          <p:cNvSpPr/>
          <p:nvPr userDrawn="1"/>
        </p:nvSpPr>
        <p:spPr>
          <a:xfrm>
            <a:off x="88898" y="66676"/>
            <a:ext cx="8966204" cy="94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p:cNvSpPr/>
          <p:nvPr userDrawn="1"/>
        </p:nvSpPr>
        <p:spPr>
          <a:xfrm>
            <a:off x="88898" y="1077208"/>
            <a:ext cx="4442208" cy="39939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592543" y="3689233"/>
            <a:ext cx="3524250" cy="346280"/>
          </a:xfrm>
          <a:prstGeom prst="rect">
            <a:avLst/>
          </a:prstGeom>
        </p:spPr>
        <p:txBody>
          <a:bodyPr anchor="ctr"/>
          <a:lstStyle>
            <a:lvl1pPr marL="0" indent="0" algn="ctr">
              <a:buNone/>
              <a:defRPr sz="9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6" name="Picture Placeholder 3"/>
          <p:cNvSpPr>
            <a:spLocks noGrp="1"/>
          </p:cNvSpPr>
          <p:nvPr>
            <p:ph type="pic" sz="quarter" idx="10"/>
          </p:nvPr>
        </p:nvSpPr>
        <p:spPr>
          <a:xfrm>
            <a:off x="4620435" y="1077208"/>
            <a:ext cx="4434668" cy="3993943"/>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10" name="Title 1"/>
          <p:cNvSpPr>
            <a:spLocks noGrp="1"/>
          </p:cNvSpPr>
          <p:nvPr>
            <p:ph type="ctrTitle" hasCustomPrompt="1"/>
          </p:nvPr>
        </p:nvSpPr>
        <p:spPr>
          <a:xfrm>
            <a:off x="585399" y="1628776"/>
            <a:ext cx="3524250" cy="1963826"/>
          </a:xfrm>
          <a:prstGeom prst="rect">
            <a:avLst/>
          </a:prstGeom>
        </p:spPr>
        <p:txBody>
          <a:bodyPr anchor="ctr">
            <a:normAutofit/>
          </a:bodyPr>
          <a:lstStyle>
            <a:lvl1pPr algn="ctr">
              <a:defRPr sz="4800">
                <a:solidFill>
                  <a:schemeClr val="bg1"/>
                </a:solidFill>
              </a:defRPr>
            </a:lvl1pPr>
          </a:lstStyle>
          <a:p>
            <a:r>
              <a:rPr lang="en-US" dirty="0" smtClean="0"/>
              <a:t>Statement/</a:t>
            </a:r>
            <a:br>
              <a:rPr lang="en-US" dirty="0" smtClean="0"/>
            </a:br>
            <a:r>
              <a:rPr lang="en-US" dirty="0" smtClean="0"/>
              <a:t>quote</a:t>
            </a:r>
            <a:endParaRPr lang="en-GB" dirty="0"/>
          </a:p>
        </p:txBody>
      </p:sp>
      <p:sp>
        <p:nvSpPr>
          <p:cNvPr id="12"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1820" y="4329885"/>
            <a:ext cx="845701" cy="557476"/>
          </a:xfrm>
          <a:prstGeom prst="rect">
            <a:avLst/>
          </a:prstGeom>
        </p:spPr>
      </p:pic>
    </p:spTree>
    <p:extLst>
      <p:ext uri="{BB962C8B-B14F-4D97-AF65-F5344CB8AC3E}">
        <p14:creationId xmlns:p14="http://schemas.microsoft.com/office/powerpoint/2010/main" val="135467329"/>
      </p:ext>
    </p:extLst>
  </p:cSld>
  <p:clrMapOvr>
    <a:masterClrMapping/>
  </p:clrMapOvr>
  <p:timing>
    <p:tnLst>
      <p:par>
        <p:cTn xmlns:p14="http://schemas.microsoft.com/office/powerpoint/2010/mai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tatement and content block">
    <p:spTree>
      <p:nvGrpSpPr>
        <p:cNvPr id="1" name=""/>
        <p:cNvGrpSpPr/>
        <p:nvPr/>
      </p:nvGrpSpPr>
      <p:grpSpPr>
        <a:xfrm>
          <a:off x="0" y="0"/>
          <a:ext cx="0" cy="0"/>
          <a:chOff x="0" y="0"/>
          <a:chExt cx="0" cy="0"/>
        </a:xfrm>
      </p:grpSpPr>
      <p:sp>
        <p:nvSpPr>
          <p:cNvPr id="18" name="Rectangle 17"/>
          <p:cNvSpPr/>
          <p:nvPr userDrawn="1"/>
        </p:nvSpPr>
        <p:spPr>
          <a:xfrm>
            <a:off x="88898" y="66676"/>
            <a:ext cx="8966204" cy="94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Rectangle 8"/>
          <p:cNvSpPr/>
          <p:nvPr userDrawn="1"/>
        </p:nvSpPr>
        <p:spPr>
          <a:xfrm>
            <a:off x="88898" y="1077208"/>
            <a:ext cx="4442210" cy="39939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Rectangle 22"/>
          <p:cNvSpPr/>
          <p:nvPr userDrawn="1"/>
        </p:nvSpPr>
        <p:spPr>
          <a:xfrm rot="5400000">
            <a:off x="2517769" y="3030132"/>
            <a:ext cx="4100908" cy="599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592543" y="3689233"/>
            <a:ext cx="3524250" cy="346280"/>
          </a:xfrm>
          <a:prstGeom prst="rect">
            <a:avLst/>
          </a:prstGeom>
        </p:spPr>
        <p:txBody>
          <a:bodyPr anchor="ctr"/>
          <a:lstStyle>
            <a:lvl1pPr marL="0" indent="0" algn="ctr">
              <a:buNone/>
              <a:defRPr sz="9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0" name="Title 1"/>
          <p:cNvSpPr>
            <a:spLocks noGrp="1"/>
          </p:cNvSpPr>
          <p:nvPr>
            <p:ph type="ctrTitle" hasCustomPrompt="1"/>
          </p:nvPr>
        </p:nvSpPr>
        <p:spPr>
          <a:xfrm>
            <a:off x="585399" y="1628776"/>
            <a:ext cx="3524250" cy="1963826"/>
          </a:xfrm>
          <a:prstGeom prst="rect">
            <a:avLst/>
          </a:prstGeom>
        </p:spPr>
        <p:txBody>
          <a:bodyPr anchor="ctr">
            <a:normAutofit/>
          </a:bodyPr>
          <a:lstStyle>
            <a:lvl1pPr algn="ctr">
              <a:defRPr sz="4800">
                <a:solidFill>
                  <a:schemeClr val="bg1"/>
                </a:solidFill>
              </a:defRPr>
            </a:lvl1pPr>
          </a:lstStyle>
          <a:p>
            <a:r>
              <a:rPr lang="en-US" dirty="0" smtClean="0"/>
              <a:t>Statement/</a:t>
            </a:r>
            <a:br>
              <a:rPr lang="en-US" dirty="0" smtClean="0"/>
            </a:br>
            <a:r>
              <a:rPr lang="en-US" dirty="0" smtClean="0"/>
              <a:t>quote</a:t>
            </a:r>
            <a:endParaRPr lang="en-GB" dirty="0"/>
          </a:p>
        </p:txBody>
      </p:sp>
      <p:sp>
        <p:nvSpPr>
          <p:cNvPr id="12"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sp>
        <p:nvSpPr>
          <p:cNvPr id="13" name="Content Placeholder 2"/>
          <p:cNvSpPr>
            <a:spLocks noGrp="1"/>
          </p:cNvSpPr>
          <p:nvPr>
            <p:ph sz="quarter" idx="18" hasCustomPrompt="1"/>
          </p:nvPr>
        </p:nvSpPr>
        <p:spPr>
          <a:xfrm>
            <a:off x="4620434" y="1077207"/>
            <a:ext cx="4434668" cy="3993666"/>
          </a:xfrm>
          <a:prstGeom prst="rect">
            <a:avLst/>
          </a:prstGeom>
        </p:spPr>
        <p:txBody>
          <a:bodyPr tIns="3168000"/>
          <a:lstStyle>
            <a:lvl1pPr marL="0" indent="0" algn="ctr">
              <a:buNone/>
              <a:defRPr sz="1500">
                <a:solidFill>
                  <a:schemeClr val="bg2"/>
                </a:solidFill>
              </a:defRPr>
            </a:lvl1pPr>
          </a:lstStyle>
          <a:p>
            <a:pPr lvl="0"/>
            <a:r>
              <a:rPr lang="en-US" dirty="0" smtClean="0"/>
              <a:t>Click to insert content</a:t>
            </a:r>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1820" y="4329885"/>
            <a:ext cx="845701" cy="557476"/>
          </a:xfrm>
          <a:prstGeom prst="rect">
            <a:avLst/>
          </a:prstGeom>
        </p:spPr>
      </p:pic>
    </p:spTree>
    <p:extLst>
      <p:ext uri="{BB962C8B-B14F-4D97-AF65-F5344CB8AC3E}">
        <p14:creationId xmlns:p14="http://schemas.microsoft.com/office/powerpoint/2010/main" val="1217245436"/>
      </p:ext>
    </p:extLst>
  </p:cSld>
  <p:clrMapOvr>
    <a:masterClrMapping/>
  </p:clrMapOvr>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and photo block">
    <p:spTree>
      <p:nvGrpSpPr>
        <p:cNvPr id="1" name=""/>
        <p:cNvGrpSpPr/>
        <p:nvPr/>
      </p:nvGrpSpPr>
      <p:grpSpPr>
        <a:xfrm>
          <a:off x="0" y="0"/>
          <a:ext cx="0" cy="0"/>
          <a:chOff x="0" y="0"/>
          <a:chExt cx="0" cy="0"/>
        </a:xfrm>
      </p:grpSpPr>
      <p:sp>
        <p:nvSpPr>
          <p:cNvPr id="17" name="Rectangle 16"/>
          <p:cNvSpPr/>
          <p:nvPr userDrawn="1"/>
        </p:nvSpPr>
        <p:spPr>
          <a:xfrm>
            <a:off x="88898" y="66676"/>
            <a:ext cx="8966204" cy="94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6" name="Picture Placeholder 3"/>
          <p:cNvSpPr>
            <a:spLocks noGrp="1"/>
          </p:cNvSpPr>
          <p:nvPr>
            <p:ph type="pic" sz="quarter" idx="10"/>
          </p:nvPr>
        </p:nvSpPr>
        <p:spPr>
          <a:xfrm>
            <a:off x="88898" y="1077208"/>
            <a:ext cx="4442208" cy="3993944"/>
          </a:xfrm>
          <a:prstGeom prst="rect">
            <a:avLst/>
          </a:prstGeom>
        </p:spPr>
        <p:txBody>
          <a:bodyPr anchor="ctr"/>
          <a:lstStyle>
            <a:lvl1pPr marL="0" indent="0" algn="ctr">
              <a:buNone/>
              <a:defRPr>
                <a:solidFill>
                  <a:schemeClr val="bg2"/>
                </a:solidFill>
              </a:defRPr>
            </a:lvl1pPr>
          </a:lstStyle>
          <a:p>
            <a:endParaRPr lang="en-GB" dirty="0" smtClean="0"/>
          </a:p>
          <a:p>
            <a:endParaRPr lang="en-GB" dirty="0" smtClean="0"/>
          </a:p>
          <a:p>
            <a:r>
              <a:rPr lang="en-GB" dirty="0" smtClean="0"/>
              <a:t>Photo</a:t>
            </a:r>
            <a:endParaRPr lang="en-GB" dirty="0"/>
          </a:p>
        </p:txBody>
      </p:sp>
      <p:sp>
        <p:nvSpPr>
          <p:cNvPr id="9" name="Rectangle 8"/>
          <p:cNvSpPr/>
          <p:nvPr userDrawn="1"/>
        </p:nvSpPr>
        <p:spPr>
          <a:xfrm>
            <a:off x="4620435" y="1077208"/>
            <a:ext cx="4434668" cy="39939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5" name="Text Placeholder 4"/>
          <p:cNvSpPr>
            <a:spLocks noGrp="1"/>
          </p:cNvSpPr>
          <p:nvPr>
            <p:ph type="body" sz="quarter" idx="11" hasCustomPrompt="1"/>
          </p:nvPr>
        </p:nvSpPr>
        <p:spPr>
          <a:xfrm>
            <a:off x="5130015" y="1621973"/>
            <a:ext cx="3524250" cy="2413541"/>
          </a:xfrm>
          <a:prstGeom prst="rect">
            <a:avLst/>
          </a:prstGeom>
        </p:spPr>
        <p:txBody>
          <a:bodyPr anchor="ctr">
            <a:normAutofit/>
          </a:bodyPr>
          <a:lstStyle>
            <a:lvl1pPr marL="0" indent="0" algn="ctr">
              <a:buNone/>
              <a:defRPr sz="1200" spc="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US" dirty="0" smtClean="0"/>
              <a:t>Click to add text</a:t>
            </a:r>
          </a:p>
        </p:txBody>
      </p:sp>
      <p:sp>
        <p:nvSpPr>
          <p:cNvPr id="10" name="Subtitle 2"/>
          <p:cNvSpPr>
            <a:spLocks noGrp="1"/>
          </p:cNvSpPr>
          <p:nvPr>
            <p:ph type="subTitle" idx="1" hasCustomPrompt="1"/>
          </p:nvPr>
        </p:nvSpPr>
        <p:spPr>
          <a:xfrm>
            <a:off x="585399" y="252911"/>
            <a:ext cx="7958526" cy="604727"/>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Title</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9292" y="4329885"/>
            <a:ext cx="845701" cy="557476"/>
          </a:xfrm>
          <a:prstGeom prst="rect">
            <a:avLst/>
          </a:prstGeom>
        </p:spPr>
      </p:pic>
    </p:spTree>
    <p:extLst>
      <p:ext uri="{BB962C8B-B14F-4D97-AF65-F5344CB8AC3E}">
        <p14:creationId xmlns:p14="http://schemas.microsoft.com/office/powerpoint/2010/main" val="216128687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theme" Target="../theme/theme4.xml"/><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35.xml"/><Relationship Id="rId20" Type="http://schemas.openxmlformats.org/officeDocument/2006/relationships/slideLayout" Target="../slideLayouts/slideLayout46.xml"/><Relationship Id="rId21" Type="http://schemas.openxmlformats.org/officeDocument/2006/relationships/theme" Target="../theme/theme5.xml"/><Relationship Id="rId10" Type="http://schemas.openxmlformats.org/officeDocument/2006/relationships/slideLayout" Target="../slideLayouts/slideLayout36.xml"/><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slideLayout" Target="../slideLayouts/slideLayout41.xml"/><Relationship Id="rId16" Type="http://schemas.openxmlformats.org/officeDocument/2006/relationships/slideLayout" Target="../slideLayouts/slideLayout42.xml"/><Relationship Id="rId17" Type="http://schemas.openxmlformats.org/officeDocument/2006/relationships/slideLayout" Target="../slideLayouts/slideLayout43.xml"/><Relationship Id="rId18" Type="http://schemas.openxmlformats.org/officeDocument/2006/relationships/slideLayout" Target="../slideLayouts/slideLayout44.xml"/><Relationship Id="rId19" Type="http://schemas.openxmlformats.org/officeDocument/2006/relationships/slideLayout" Target="../slideLayouts/slideLayout45.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5.xml"/><Relationship Id="rId20" Type="http://schemas.openxmlformats.org/officeDocument/2006/relationships/slideLayout" Target="../slideLayouts/slideLayout66.xml"/><Relationship Id="rId21" Type="http://schemas.openxmlformats.org/officeDocument/2006/relationships/theme" Target="../theme/theme6.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Relationship Id="rId15" Type="http://schemas.openxmlformats.org/officeDocument/2006/relationships/slideLayout" Target="../slideLayouts/slideLayout61.xml"/><Relationship Id="rId16" Type="http://schemas.openxmlformats.org/officeDocument/2006/relationships/slideLayout" Target="../slideLayouts/slideLayout62.xml"/><Relationship Id="rId17" Type="http://schemas.openxmlformats.org/officeDocument/2006/relationships/slideLayout" Target="../slideLayouts/slideLayout63.xml"/><Relationship Id="rId18" Type="http://schemas.openxmlformats.org/officeDocument/2006/relationships/slideLayout" Target="../slideLayouts/slideLayout64.xml"/><Relationship Id="rId19" Type="http://schemas.openxmlformats.org/officeDocument/2006/relationships/slideLayout" Target="../slideLayouts/slideLayout65.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20" Type="http://schemas.openxmlformats.org/officeDocument/2006/relationships/slideLayout" Target="../slideLayouts/slideLayout86.xml"/><Relationship Id="rId21" Type="http://schemas.openxmlformats.org/officeDocument/2006/relationships/theme" Target="../theme/theme7.xml"/><Relationship Id="rId10" Type="http://schemas.openxmlformats.org/officeDocument/2006/relationships/slideLayout" Target="../slideLayouts/slideLayout76.xml"/><Relationship Id="rId11" Type="http://schemas.openxmlformats.org/officeDocument/2006/relationships/slideLayout" Target="../slideLayouts/slideLayout77.xml"/><Relationship Id="rId12" Type="http://schemas.openxmlformats.org/officeDocument/2006/relationships/slideLayout" Target="../slideLayouts/slideLayout78.xml"/><Relationship Id="rId13" Type="http://schemas.openxmlformats.org/officeDocument/2006/relationships/slideLayout" Target="../slideLayouts/slideLayout79.xml"/><Relationship Id="rId14" Type="http://schemas.openxmlformats.org/officeDocument/2006/relationships/slideLayout" Target="../slideLayouts/slideLayout80.xml"/><Relationship Id="rId15" Type="http://schemas.openxmlformats.org/officeDocument/2006/relationships/slideLayout" Target="../slideLayouts/slideLayout81.xml"/><Relationship Id="rId16" Type="http://schemas.openxmlformats.org/officeDocument/2006/relationships/slideLayout" Target="../slideLayouts/slideLayout82.xml"/><Relationship Id="rId17" Type="http://schemas.openxmlformats.org/officeDocument/2006/relationships/slideLayout" Target="../slideLayouts/slideLayout83.xml"/><Relationship Id="rId18" Type="http://schemas.openxmlformats.org/officeDocument/2006/relationships/slideLayout" Target="../slideLayouts/slideLayout84.xml"/><Relationship Id="rId19" Type="http://schemas.openxmlformats.org/officeDocument/2006/relationships/slideLayout" Target="../slideLayouts/slideLayout85.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5.xml"/><Relationship Id="rId20" Type="http://schemas.openxmlformats.org/officeDocument/2006/relationships/slideLayout" Target="../slideLayouts/slideLayout106.xml"/><Relationship Id="rId21" Type="http://schemas.openxmlformats.org/officeDocument/2006/relationships/theme" Target="../theme/theme8.xml"/><Relationship Id="rId10" Type="http://schemas.openxmlformats.org/officeDocument/2006/relationships/slideLayout" Target="../slideLayouts/slideLayout96.xml"/><Relationship Id="rId11" Type="http://schemas.openxmlformats.org/officeDocument/2006/relationships/slideLayout" Target="../slideLayouts/slideLayout97.xml"/><Relationship Id="rId12" Type="http://schemas.openxmlformats.org/officeDocument/2006/relationships/slideLayout" Target="../slideLayouts/slideLayout98.xml"/><Relationship Id="rId13" Type="http://schemas.openxmlformats.org/officeDocument/2006/relationships/slideLayout" Target="../slideLayouts/slideLayout99.xml"/><Relationship Id="rId14" Type="http://schemas.openxmlformats.org/officeDocument/2006/relationships/slideLayout" Target="../slideLayouts/slideLayout100.xml"/><Relationship Id="rId15" Type="http://schemas.openxmlformats.org/officeDocument/2006/relationships/slideLayout" Target="../slideLayouts/slideLayout101.xml"/><Relationship Id="rId16" Type="http://schemas.openxmlformats.org/officeDocument/2006/relationships/slideLayout" Target="../slideLayouts/slideLayout102.xml"/><Relationship Id="rId17" Type="http://schemas.openxmlformats.org/officeDocument/2006/relationships/slideLayout" Target="../slideLayouts/slideLayout103.xml"/><Relationship Id="rId18" Type="http://schemas.openxmlformats.org/officeDocument/2006/relationships/slideLayout" Target="../slideLayouts/slideLayout104.xml"/><Relationship Id="rId19" Type="http://schemas.openxmlformats.org/officeDocument/2006/relationships/slideLayout" Target="../slideLayouts/slideLayout105.xml"/><Relationship Id="rId1" Type="http://schemas.openxmlformats.org/officeDocument/2006/relationships/slideLayout" Target="../slideLayouts/slideLayout87.xml"/><Relationship Id="rId2" Type="http://schemas.openxmlformats.org/officeDocument/2006/relationships/slideLayout" Target="../slideLayouts/slideLayout88.xml"/><Relationship Id="rId3" Type="http://schemas.openxmlformats.org/officeDocument/2006/relationships/slideLayout" Target="../slideLayouts/slideLayout89.xml"/><Relationship Id="rId4" Type="http://schemas.openxmlformats.org/officeDocument/2006/relationships/slideLayout" Target="../slideLayouts/slideLayout90.xml"/><Relationship Id="rId5" Type="http://schemas.openxmlformats.org/officeDocument/2006/relationships/slideLayout" Target="../slideLayouts/slideLayout91.xml"/><Relationship Id="rId6" Type="http://schemas.openxmlformats.org/officeDocument/2006/relationships/slideLayout" Target="../slideLayouts/slideLayout92.xml"/><Relationship Id="rId7" Type="http://schemas.openxmlformats.org/officeDocument/2006/relationships/slideLayout" Target="../slideLayouts/slideLayout93.xml"/><Relationship Id="rId8"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15.xml"/><Relationship Id="rId20" Type="http://schemas.openxmlformats.org/officeDocument/2006/relationships/slideLayout" Target="../slideLayouts/slideLayout126.xml"/><Relationship Id="rId21" Type="http://schemas.openxmlformats.org/officeDocument/2006/relationships/theme" Target="../theme/theme9.xml"/><Relationship Id="rId10" Type="http://schemas.openxmlformats.org/officeDocument/2006/relationships/slideLayout" Target="../slideLayouts/slideLayout116.xml"/><Relationship Id="rId11" Type="http://schemas.openxmlformats.org/officeDocument/2006/relationships/slideLayout" Target="../slideLayouts/slideLayout117.xml"/><Relationship Id="rId12" Type="http://schemas.openxmlformats.org/officeDocument/2006/relationships/slideLayout" Target="../slideLayouts/slideLayout118.xml"/><Relationship Id="rId13" Type="http://schemas.openxmlformats.org/officeDocument/2006/relationships/slideLayout" Target="../slideLayouts/slideLayout119.xml"/><Relationship Id="rId14" Type="http://schemas.openxmlformats.org/officeDocument/2006/relationships/slideLayout" Target="../slideLayouts/slideLayout120.xml"/><Relationship Id="rId15" Type="http://schemas.openxmlformats.org/officeDocument/2006/relationships/slideLayout" Target="../slideLayouts/slideLayout121.xml"/><Relationship Id="rId16" Type="http://schemas.openxmlformats.org/officeDocument/2006/relationships/slideLayout" Target="../slideLayouts/slideLayout122.xml"/><Relationship Id="rId17" Type="http://schemas.openxmlformats.org/officeDocument/2006/relationships/slideLayout" Target="../slideLayouts/slideLayout123.xml"/><Relationship Id="rId18" Type="http://schemas.openxmlformats.org/officeDocument/2006/relationships/slideLayout" Target="../slideLayouts/slideLayout124.xml"/><Relationship Id="rId19" Type="http://schemas.openxmlformats.org/officeDocument/2006/relationships/slideLayout" Target="../slideLayouts/slideLayout125.xml"/><Relationship Id="rId1" Type="http://schemas.openxmlformats.org/officeDocument/2006/relationships/slideLayout" Target="../slideLayouts/slideLayout107.xml"/><Relationship Id="rId2" Type="http://schemas.openxmlformats.org/officeDocument/2006/relationships/slideLayout" Target="../slideLayouts/slideLayout108.xml"/><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135800"/>
      </p:ext>
    </p:extLst>
  </p:cSld>
  <p:clrMap bg1="lt1" tx1="dk1" bg2="lt2" tx2="dk2" accent1="accent1" accent2="accent2" accent3="accent3" accent4="accent4" accent5="accent5" accent6="accent6" hlink="hlink" folHlink="folHlink"/>
  <p:sldLayoutIdLst>
    <p:sldLayoutId id="2147483674" r:id="rId1"/>
    <p:sldLayoutId id="2147483695" r:id="rId2"/>
    <p:sldLayoutId id="2147483717" r:id="rId3"/>
    <p:sldLayoutId id="2147483718" r:id="rId4"/>
    <p:sldLayoutId id="2147483719" r:id="rId5"/>
  </p:sldLayoutIdLst>
  <p:timing>
    <p:tnLst>
      <p:par>
        <p:cTn xmlns:p14="http://schemas.microsoft.com/office/powerpoint/2010/mai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131259"/>
      </p:ext>
    </p:extLst>
  </p:cSld>
  <p:clrMap bg1="lt1" tx1="dk1" bg2="lt2" tx2="dk2" accent1="accent1" accent2="accent2" accent3="accent3" accent4="accent4" accent5="accent5" accent6="accent6" hlink="hlink" folHlink="folHlink"/>
  <p:sldLayoutIdLst>
    <p:sldLayoutId id="2147483729" r:id="rId1"/>
    <p:sldLayoutId id="2147484058" r:id="rId2"/>
    <p:sldLayoutId id="2147483726" r:id="rId3"/>
    <p:sldLayoutId id="2147483879" r:id="rId4"/>
    <p:sldLayoutId id="2147483698" r:id="rId5"/>
    <p:sldLayoutId id="2147483884" r:id="rId6"/>
    <p:sldLayoutId id="2147483728" r:id="rId7"/>
    <p:sldLayoutId id="2147483882" r:id="rId8"/>
  </p:sldLayoutIdLst>
  <p:timing>
    <p:tnLst>
      <p:par>
        <p:cTn xmlns:p14="http://schemas.microsoft.com/office/powerpoint/2010/mai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75744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51" r:id="rId3"/>
    <p:sldLayoutId id="2147483752" r:id="rId4"/>
    <p:sldLayoutId id="2147483753" r:id="rId5"/>
  </p:sldLayoutIdLst>
  <p:timing>
    <p:tnLst>
      <p:par>
        <p:cTn xmlns:p14="http://schemas.microsoft.com/office/powerpoint/2010/mai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83594"/>
      </p:ext>
    </p:extLst>
  </p:cSld>
  <p:clrMap bg1="lt1" tx1="dk1" bg2="lt2" tx2="dk2" accent1="accent1" accent2="accent2" accent3="accent3" accent4="accent4" accent5="accent5" accent6="accent6" hlink="hlink" folHlink="folHlink"/>
  <p:sldLayoutIdLst>
    <p:sldLayoutId id="2147483785" r:id="rId1"/>
    <p:sldLayoutId id="2147484059" r:id="rId2"/>
    <p:sldLayoutId id="2147483749" r:id="rId3"/>
    <p:sldLayoutId id="2147483880" r:id="rId4"/>
    <p:sldLayoutId id="2147483750" r:id="rId5"/>
    <p:sldLayoutId id="2147483883" r:id="rId6"/>
    <p:sldLayoutId id="2147483786" r:id="rId7"/>
    <p:sldLayoutId id="2147483881" r:id="rId8"/>
  </p:sldLayoutIdLst>
  <p:timing>
    <p:tnLst>
      <p:par>
        <p:cTn xmlns:p14="http://schemas.microsoft.com/office/powerpoint/2010/mai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292975"/>
      </p:ext>
    </p:extLst>
  </p:cSld>
  <p:clrMap bg1="lt1" tx1="dk1" bg2="lt2" tx2="dk2" accent1="accent1" accent2="accent2" accent3="accent3" accent4="accent4" accent5="accent5" accent6="accent6" hlink="hlink" folHlink="folHlink"/>
  <p:sldLayoutIdLst>
    <p:sldLayoutId id="2147483900" r:id="rId1"/>
    <p:sldLayoutId id="2147483890" r:id="rId2"/>
    <p:sldLayoutId id="2147483889" r:id="rId3"/>
    <p:sldLayoutId id="2147483791" r:id="rId4"/>
    <p:sldLayoutId id="2147483793" r:id="rId5"/>
    <p:sldLayoutId id="2147483794" r:id="rId6"/>
    <p:sldLayoutId id="2147483795" r:id="rId7"/>
    <p:sldLayoutId id="2147483796" r:id="rId8"/>
    <p:sldLayoutId id="2147483895" r:id="rId9"/>
    <p:sldLayoutId id="2147483901" r:id="rId10"/>
    <p:sldLayoutId id="2147483805" r:id="rId11"/>
    <p:sldLayoutId id="2147483973" r:id="rId12"/>
    <p:sldLayoutId id="2147483959" r:id="rId13"/>
    <p:sldLayoutId id="2147483960" r:id="rId14"/>
    <p:sldLayoutId id="2147483961" r:id="rId15"/>
    <p:sldLayoutId id="2147483962" r:id="rId16"/>
    <p:sldLayoutId id="2147483963" r:id="rId17"/>
    <p:sldLayoutId id="2147483964" r:id="rId18"/>
    <p:sldLayoutId id="2147483965" r:id="rId19"/>
    <p:sldLayoutId id="2147483966" r:id="rId20"/>
  </p:sldLayoutIdLst>
  <p:timing>
    <p:tnLst>
      <p:par>
        <p:cTn xmlns:p14="http://schemas.microsoft.com/office/powerpoint/2010/mai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220024"/>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1" r:id="rId17"/>
    <p:sldLayoutId id="2147483992" r:id="rId18"/>
    <p:sldLayoutId id="2147483993" r:id="rId19"/>
    <p:sldLayoutId id="2147483994" r:id="rId20"/>
  </p:sldLayoutIdLst>
  <p:timing>
    <p:tnLst>
      <p:par>
        <p:cTn xmlns:p14="http://schemas.microsoft.com/office/powerpoint/2010/mai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640113"/>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 id="2147484012" r:id="rId17"/>
    <p:sldLayoutId id="2147484013" r:id="rId18"/>
    <p:sldLayoutId id="2147484014" r:id="rId19"/>
    <p:sldLayoutId id="2147484015" r:id="rId20"/>
  </p:sldLayoutIdLst>
  <p:timing>
    <p:tnLst>
      <p:par>
        <p:cTn xmlns:p14="http://schemas.microsoft.com/office/powerpoint/2010/mai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418103"/>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Lst>
  <p:timing>
    <p:tnLst>
      <p:par>
        <p:cTn xmlns:p14="http://schemas.microsoft.com/office/powerpoint/2010/mai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421854"/>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Lst>
  <p:timing>
    <p:tnLst>
      <p:par>
        <p:cTn xmlns:p14="http://schemas.microsoft.com/office/powerpoint/2010/mai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35865" y="3290972"/>
            <a:ext cx="6858000" cy="711808"/>
          </a:xfrm>
        </p:spPr>
        <p:txBody>
          <a:bodyPr/>
          <a:lstStyle/>
          <a:p>
            <a:r>
              <a:rPr lang="en-US" sz="2000" dirty="0" smtClean="0"/>
              <a:t>Dr. Dimitra Petrakaki</a:t>
            </a:r>
          </a:p>
          <a:p>
            <a:endParaRPr lang="en-US" sz="2000" dirty="0"/>
          </a:p>
        </p:txBody>
      </p:sp>
      <p:sp>
        <p:nvSpPr>
          <p:cNvPr id="3" name="Title 2"/>
          <p:cNvSpPr>
            <a:spLocks noGrp="1"/>
          </p:cNvSpPr>
          <p:nvPr>
            <p:ph type="ctrTitle"/>
          </p:nvPr>
        </p:nvSpPr>
        <p:spPr>
          <a:xfrm>
            <a:off x="1128733" y="392429"/>
            <a:ext cx="6858001" cy="2821479"/>
          </a:xfrm>
          <a:prstGeom prst="rect">
            <a:avLst/>
          </a:prstGeom>
        </p:spPr>
        <p:txBody>
          <a:bodyPr>
            <a:noAutofit/>
          </a:bodyPr>
          <a:lstStyle/>
          <a:p>
            <a:r>
              <a:rPr lang="en-US" sz="2400" dirty="0" smtClean="0"/>
              <a:t/>
            </a:r>
            <a:br>
              <a:rPr lang="en-US" sz="2400" dirty="0" smtClean="0"/>
            </a:br>
            <a:r>
              <a:rPr lang="en-GB" sz="2400" dirty="0" smtClean="0"/>
              <a:t/>
            </a:r>
            <a:br>
              <a:rPr lang="en-GB" sz="2400" dirty="0" smtClean="0"/>
            </a:br>
            <a:r>
              <a:rPr lang="en-US" sz="2400" b="1" dirty="0"/>
              <a:t>Moderation as Care Work In Online Health Platforms</a:t>
            </a:r>
            <a:br>
              <a:rPr lang="en-US" sz="2400" b="1" dirty="0"/>
            </a:br>
            <a:r>
              <a:rPr lang="en-US" sz="2400" dirty="0" smtClean="0"/>
              <a:t/>
            </a:r>
            <a:br>
              <a:rPr lang="en-US" sz="2400" dirty="0" smtClean="0"/>
            </a:br>
            <a:r>
              <a:rPr lang="en-US" sz="2000" dirty="0"/>
              <a:t>HSRUK Conference 2018</a:t>
            </a:r>
            <a:r>
              <a:rPr lang="en-US" sz="2000" dirty="0">
                <a:solidFill>
                  <a:schemeClr val="tx1"/>
                </a:solidFill>
              </a:rPr>
              <a:t/>
            </a:r>
            <a:br>
              <a:rPr lang="en-US" sz="2000" dirty="0">
                <a:solidFill>
                  <a:schemeClr val="tx1"/>
                </a:solidFill>
              </a:rPr>
            </a:br>
            <a:r>
              <a:rPr lang="en-US" sz="2000" dirty="0" smtClean="0"/>
              <a:t>Workshop 10: The </a:t>
            </a:r>
            <a:r>
              <a:rPr lang="en-US" sz="2000" dirty="0"/>
              <a:t>rise and rise of online patient feedback</a:t>
            </a:r>
            <a:br>
              <a:rPr lang="en-US" sz="2000" dirty="0"/>
            </a:br>
            <a:r>
              <a:rPr lang="en-US" sz="2000" dirty="0"/>
              <a:t>perspectives from patients and platform providers</a:t>
            </a:r>
            <a:r>
              <a:rPr lang="en-GB" sz="2000" dirty="0"/>
              <a:t/>
            </a:r>
            <a:br>
              <a:rPr lang="en-GB" sz="2000" dirty="0"/>
            </a:br>
            <a:endParaRPr lang="en-GB" sz="2000" dirty="0"/>
          </a:p>
        </p:txBody>
      </p:sp>
    </p:spTree>
    <p:extLst>
      <p:ext uri="{BB962C8B-B14F-4D97-AF65-F5344CB8AC3E}">
        <p14:creationId xmlns:p14="http://schemas.microsoft.com/office/powerpoint/2010/main" val="28507233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286702" y="1079012"/>
            <a:ext cx="8517507" cy="3152090"/>
          </a:xfrm>
        </p:spPr>
        <p:txBody>
          <a:bodyPr>
            <a:noAutofit/>
          </a:bodyPr>
          <a:lstStyle/>
          <a:p>
            <a:pPr marL="285750" indent="-285750">
              <a:buFont typeface="Arial"/>
              <a:buChar char="•"/>
            </a:pPr>
            <a:r>
              <a:rPr lang="en-GB" sz="1600" dirty="0" smtClean="0"/>
              <a:t>Emotional work involved in the handling of stories.</a:t>
            </a:r>
            <a:endParaRPr lang="en-GB" sz="1600" dirty="0"/>
          </a:p>
          <a:p>
            <a:r>
              <a:rPr lang="en-GB" sz="1600" dirty="0" smtClean="0"/>
              <a:t>	‘</a:t>
            </a:r>
            <a:r>
              <a:rPr lang="en-GB" sz="1600" i="1" dirty="0"/>
              <a:t>you see these stories in their kind of raw unedited version. </a:t>
            </a:r>
            <a:r>
              <a:rPr lang="en-GB" sz="1600" i="1" dirty="0" smtClean="0"/>
              <a:t>There </a:t>
            </a:r>
            <a:r>
              <a:rPr lang="en-GB" sz="1600" i="1" dirty="0"/>
              <a:t>is an </a:t>
            </a:r>
            <a:r>
              <a:rPr lang="en-GB" sz="1600" i="1" dirty="0" smtClean="0"/>
              <a:t>	emotional </a:t>
            </a:r>
            <a:r>
              <a:rPr lang="en-GB" sz="1600" i="1" dirty="0"/>
              <a:t>kind of toll on it</a:t>
            </a:r>
            <a:r>
              <a:rPr lang="en-GB" sz="1600" dirty="0" smtClean="0"/>
              <a:t>’.</a:t>
            </a:r>
          </a:p>
          <a:p>
            <a:r>
              <a:rPr lang="en-GB" sz="1600" dirty="0" smtClean="0"/>
              <a:t>	‘</a:t>
            </a:r>
            <a:r>
              <a:rPr lang="en-GB" sz="1600" i="1" dirty="0"/>
              <a:t>There are times where we read stories and we are just about in </a:t>
            </a:r>
            <a:r>
              <a:rPr lang="en-GB" sz="1600" i="1" dirty="0" smtClean="0"/>
              <a:t>tears </a:t>
            </a:r>
            <a:r>
              <a:rPr lang="en-GB" sz="1600" i="1" dirty="0"/>
              <a:t>or have to </a:t>
            </a:r>
            <a:r>
              <a:rPr lang="en-GB" sz="1600" i="1" dirty="0" smtClean="0"/>
              <a:t>  	go </a:t>
            </a:r>
            <a:r>
              <a:rPr lang="en-GB" sz="1600" i="1" dirty="0"/>
              <a:t>outside and have a walk or, you know, </a:t>
            </a:r>
            <a:r>
              <a:rPr lang="en-GB" sz="1600" i="1" dirty="0" smtClean="0"/>
              <a:t>because </a:t>
            </a:r>
            <a:r>
              <a:rPr lang="en-GB" sz="1600" i="1" dirty="0"/>
              <a:t>we are just human at the end </a:t>
            </a:r>
            <a:r>
              <a:rPr lang="en-GB" sz="1600" i="1" dirty="0" smtClean="0"/>
              <a:t>	of </a:t>
            </a:r>
            <a:r>
              <a:rPr lang="en-GB" sz="1600" i="1" dirty="0"/>
              <a:t>the day. We can </a:t>
            </a:r>
            <a:r>
              <a:rPr lang="en-GB" sz="1600" i="1" dirty="0" smtClean="0"/>
              <a:t>put ourselves </a:t>
            </a:r>
            <a:r>
              <a:rPr lang="en-GB" sz="1600" i="1" dirty="0"/>
              <a:t>in these people's shoes sometimes</a:t>
            </a:r>
            <a:r>
              <a:rPr lang="en-GB" sz="1600" dirty="0" smtClean="0"/>
              <a:t>’</a:t>
            </a:r>
          </a:p>
          <a:p>
            <a:pPr marL="285750" indent="-285750">
              <a:buFont typeface="Arial"/>
              <a:buChar char="•"/>
            </a:pPr>
            <a:r>
              <a:rPr lang="en-GB" sz="1600" dirty="0" smtClean="0"/>
              <a:t>A culture of care seems to be vital for moderation to occur.</a:t>
            </a:r>
          </a:p>
          <a:p>
            <a:pPr lvl="2"/>
            <a:r>
              <a:rPr lang="en-GB" sz="1600" i="1" dirty="0" smtClean="0"/>
              <a:t>‘everybody </a:t>
            </a:r>
            <a:r>
              <a:rPr lang="en-GB" sz="1600" i="1" dirty="0"/>
              <a:t>in this organisation will have a trigger that a story along those lines is just a </a:t>
            </a:r>
            <a:r>
              <a:rPr lang="en-GB" sz="1600" i="1" dirty="0" smtClean="0"/>
              <a:t>no-go</a:t>
            </a:r>
            <a:r>
              <a:rPr lang="en-GB" sz="1600" i="1" dirty="0"/>
              <a:t>. We are all very supportive of each </a:t>
            </a:r>
            <a:r>
              <a:rPr lang="en-GB" sz="1600" i="1" dirty="0" smtClean="0"/>
              <a:t>other’. </a:t>
            </a:r>
            <a:endParaRPr lang="en-GB" sz="1600" i="1" dirty="0"/>
          </a:p>
          <a:p>
            <a:endParaRPr lang="en-US" sz="1600" i="1" dirty="0"/>
          </a:p>
        </p:txBody>
      </p:sp>
      <p:sp>
        <p:nvSpPr>
          <p:cNvPr id="3" name="Subtitle 2"/>
          <p:cNvSpPr>
            <a:spLocks noGrp="1"/>
          </p:cNvSpPr>
          <p:nvPr>
            <p:ph type="subTitle" idx="1"/>
          </p:nvPr>
        </p:nvSpPr>
        <p:spPr/>
        <p:txBody>
          <a:bodyPr>
            <a:normAutofit fontScale="92500" lnSpcReduction="20000"/>
          </a:bodyPr>
          <a:lstStyle/>
          <a:p>
            <a:r>
              <a:rPr lang="en-US" dirty="0" smtClean="0"/>
              <a:t>Care for each other</a:t>
            </a:r>
            <a:endParaRPr lang="en-US" dirty="0"/>
          </a:p>
        </p:txBody>
      </p:sp>
    </p:spTree>
    <p:extLst>
      <p:ext uri="{BB962C8B-B14F-4D97-AF65-F5344CB8AC3E}">
        <p14:creationId xmlns:p14="http://schemas.microsoft.com/office/powerpoint/2010/main" val="3276784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436531" y="1070262"/>
            <a:ext cx="8253524" cy="3225055"/>
          </a:xfrm>
        </p:spPr>
        <p:txBody>
          <a:bodyPr>
            <a:noAutofit/>
          </a:bodyPr>
          <a:lstStyle/>
          <a:p>
            <a:pPr marL="342900" indent="-342900">
              <a:buFont typeface="Arial"/>
              <a:buChar char="•"/>
            </a:pPr>
            <a:r>
              <a:rPr lang="en-US" sz="1600" dirty="0" smtClean="0"/>
              <a:t>Moderation seems to be (‘invisible’?) care work - ‘Care as a mode of working’ (</a:t>
            </a:r>
            <a:r>
              <a:rPr lang="en-US" sz="1600" dirty="0" err="1" smtClean="0"/>
              <a:t>Mol</a:t>
            </a:r>
            <a:r>
              <a:rPr lang="en-US" sz="1600" dirty="0" smtClean="0"/>
              <a:t>, 2010).</a:t>
            </a:r>
          </a:p>
          <a:p>
            <a:pPr marL="342900" indent="-342900">
              <a:buFont typeface="Arial"/>
              <a:buChar char="•"/>
            </a:pPr>
            <a:r>
              <a:rPr lang="en-US" sz="1600" dirty="0" smtClean="0"/>
              <a:t>Because it:</a:t>
            </a:r>
          </a:p>
          <a:p>
            <a:pPr marL="1028700" lvl="2" indent="-342900">
              <a:buFont typeface="Arial"/>
              <a:buChar char="•"/>
            </a:pPr>
            <a:r>
              <a:rPr lang="en-US" sz="1600" dirty="0" smtClean="0"/>
              <a:t>Involves emotional work (not only regulatory) &amp; requires an </a:t>
            </a:r>
            <a:r>
              <a:rPr lang="en-US" sz="1600" dirty="0" err="1" smtClean="0"/>
              <a:t>organisational</a:t>
            </a:r>
            <a:r>
              <a:rPr lang="en-US" sz="1600" dirty="0" smtClean="0"/>
              <a:t> ‘care culture’</a:t>
            </a:r>
          </a:p>
          <a:p>
            <a:pPr marL="1028700" lvl="2" indent="-342900">
              <a:buFont typeface="Arial"/>
              <a:buChar char="•"/>
            </a:pPr>
            <a:r>
              <a:rPr lang="en-US" sz="1600" dirty="0" smtClean="0"/>
              <a:t>It is directed towards the safety and protection of involved parties</a:t>
            </a:r>
          </a:p>
          <a:p>
            <a:pPr marL="1028700" lvl="2" indent="-342900">
              <a:buFont typeface="Arial"/>
              <a:buChar char="•"/>
            </a:pPr>
            <a:r>
              <a:rPr lang="en-US" sz="1600" dirty="0" smtClean="0"/>
              <a:t>It involves a lot of sense-making of the story, of the author &amp; of the provider </a:t>
            </a:r>
          </a:p>
          <a:p>
            <a:pPr marL="1028700" lvl="2" indent="-342900">
              <a:buFont typeface="Arial"/>
              <a:buChar char="•"/>
            </a:pPr>
            <a:r>
              <a:rPr lang="en-US" sz="1600" dirty="0" smtClean="0"/>
              <a:t>It may need improvisations &amp; working at the margins of your role (redefining boundaries)</a:t>
            </a:r>
          </a:p>
          <a:p>
            <a:pPr marL="342900" indent="-342900">
              <a:buFont typeface="Arial"/>
              <a:buChar char="•"/>
            </a:pPr>
            <a:r>
              <a:rPr lang="en-US" sz="1600" dirty="0" smtClean="0"/>
              <a:t>If we don’t recognize the caring elements of moderation they may be eroded.</a:t>
            </a:r>
          </a:p>
          <a:p>
            <a:pPr marL="342900" indent="-342900">
              <a:buFont typeface="Arial"/>
              <a:buChar char="•"/>
            </a:pPr>
            <a:r>
              <a:rPr lang="en-US" sz="1600" dirty="0" smtClean="0"/>
              <a:t>Generalizable results? Possibly reflective of the non-profit character of CO?</a:t>
            </a:r>
            <a:endParaRPr lang="en-US" sz="1600" dirty="0"/>
          </a:p>
        </p:txBody>
      </p:sp>
      <p:sp>
        <p:nvSpPr>
          <p:cNvPr id="3" name="Subtitle 2"/>
          <p:cNvSpPr>
            <a:spLocks noGrp="1"/>
          </p:cNvSpPr>
          <p:nvPr>
            <p:ph type="subTitle" idx="1"/>
          </p:nvPr>
        </p:nvSpPr>
        <p:spPr/>
        <p:txBody>
          <a:bodyPr>
            <a:normAutofit fontScale="92500" lnSpcReduction="20000"/>
          </a:bodyPr>
          <a:lstStyle/>
          <a:p>
            <a:r>
              <a:rPr lang="en-US" dirty="0" smtClean="0"/>
              <a:t>Concluding remarks</a:t>
            </a:r>
            <a:endParaRPr lang="en-US" dirty="0"/>
          </a:p>
        </p:txBody>
      </p:sp>
    </p:spTree>
    <p:extLst>
      <p:ext uri="{BB962C8B-B14F-4D97-AF65-F5344CB8AC3E}">
        <p14:creationId xmlns:p14="http://schemas.microsoft.com/office/powerpoint/2010/main" val="18930517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p:txBody>
          <a:bodyPr>
            <a:normAutofit/>
          </a:bodyPr>
          <a:lstStyle/>
          <a:p>
            <a:pPr marL="342900" indent="-342900">
              <a:buFont typeface="Arial"/>
              <a:buChar char="•"/>
            </a:pPr>
            <a:r>
              <a:rPr lang="en-US" sz="2000" dirty="0" smtClean="0"/>
              <a:t>I would like to thank all the members of staff of Care Opinion in Sheffield and </a:t>
            </a:r>
            <a:r>
              <a:rPr lang="en-US" sz="2000" dirty="0" err="1" smtClean="0"/>
              <a:t>Stirling</a:t>
            </a:r>
            <a:r>
              <a:rPr lang="en-US" sz="2000" dirty="0" smtClean="0"/>
              <a:t> for participating in the study.</a:t>
            </a:r>
          </a:p>
          <a:p>
            <a:pPr marL="342900" indent="-342900">
              <a:buFont typeface="Arial"/>
              <a:buChar char="•"/>
            </a:pPr>
            <a:r>
              <a:rPr lang="en-US" sz="2000" dirty="0" smtClean="0"/>
              <a:t>I am grateful to Dr. Eva </a:t>
            </a:r>
            <a:r>
              <a:rPr lang="en-US" sz="2000" dirty="0" err="1" smtClean="0"/>
              <a:t>Hilberg</a:t>
            </a:r>
            <a:r>
              <a:rPr lang="en-US" sz="2000" dirty="0" smtClean="0"/>
              <a:t> for her assistance in the interviews.</a:t>
            </a:r>
          </a:p>
          <a:p>
            <a:pPr marL="342900" indent="-342900">
              <a:buFont typeface="Arial"/>
              <a:buChar char="•"/>
            </a:pPr>
            <a:r>
              <a:rPr lang="en-US" sz="2000" dirty="0"/>
              <a:t>The study was financially supported by a Research Development Fund and an Impact Fund grant by the School of Business, Management &amp; Economics, University of Sussex.</a:t>
            </a:r>
          </a:p>
          <a:p>
            <a:endParaRPr lang="en-US" sz="2000" dirty="0" smtClean="0"/>
          </a:p>
          <a:p>
            <a:endParaRPr lang="en-US" sz="2000" dirty="0"/>
          </a:p>
        </p:txBody>
      </p:sp>
      <p:sp>
        <p:nvSpPr>
          <p:cNvPr id="4" name="Subtitle 3"/>
          <p:cNvSpPr>
            <a:spLocks noGrp="1"/>
          </p:cNvSpPr>
          <p:nvPr>
            <p:ph type="subTitle" idx="1"/>
          </p:nvPr>
        </p:nvSpPr>
        <p:spPr/>
        <p:txBody>
          <a:bodyPr>
            <a:normAutofit fontScale="92500" lnSpcReduction="20000"/>
          </a:bodyPr>
          <a:lstStyle/>
          <a:p>
            <a:r>
              <a:rPr lang="en-US" dirty="0" smtClean="0"/>
              <a:t>Acknowledgements</a:t>
            </a:r>
            <a:endParaRPr lang="en-US" dirty="0"/>
          </a:p>
        </p:txBody>
      </p:sp>
    </p:spTree>
    <p:extLst>
      <p:ext uri="{BB962C8B-B14F-4D97-AF65-F5344CB8AC3E}">
        <p14:creationId xmlns:p14="http://schemas.microsoft.com/office/powerpoint/2010/main" val="37498299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US" dirty="0" smtClean="0"/>
              <a:t>Background</a:t>
            </a:r>
            <a:endParaRPr lang="en-US" dirty="0"/>
          </a:p>
        </p:txBody>
      </p:sp>
      <p:sp>
        <p:nvSpPr>
          <p:cNvPr id="5" name="TextBox 4"/>
          <p:cNvSpPr txBox="1"/>
          <p:nvPr/>
        </p:nvSpPr>
        <p:spPr>
          <a:xfrm>
            <a:off x="149146" y="1049540"/>
            <a:ext cx="8883374" cy="2585323"/>
          </a:xfrm>
          <a:prstGeom prst="rect">
            <a:avLst/>
          </a:prstGeom>
          <a:noFill/>
        </p:spPr>
        <p:txBody>
          <a:bodyPr wrap="square" rtlCol="0">
            <a:spAutoFit/>
          </a:bodyPr>
          <a:lstStyle/>
          <a:p>
            <a:pPr marL="285750" indent="-285750">
              <a:buFont typeface="Arial"/>
              <a:buChar char="•"/>
            </a:pPr>
            <a:r>
              <a:rPr lang="en-US" dirty="0" smtClean="0"/>
              <a:t>Emergence of online health </a:t>
            </a:r>
            <a:r>
              <a:rPr lang="en-US" dirty="0"/>
              <a:t>platforms (NHS </a:t>
            </a:r>
            <a:r>
              <a:rPr lang="en-US" dirty="0" smtClean="0"/>
              <a:t>Choices,</a:t>
            </a:r>
            <a:r>
              <a:rPr lang="en-US" dirty="0"/>
              <a:t> Care </a:t>
            </a:r>
            <a:r>
              <a:rPr lang="en-US" dirty="0" smtClean="0"/>
              <a:t>Opinion, I want great care etc.) aiming to:</a:t>
            </a:r>
          </a:p>
          <a:p>
            <a:pPr marL="742950" lvl="1" indent="-285750">
              <a:buFont typeface="Arial"/>
              <a:buChar char="•"/>
            </a:pPr>
            <a:r>
              <a:rPr lang="en-US" dirty="0" smtClean="0"/>
              <a:t>Share experience of healthcare encounters with peers online</a:t>
            </a:r>
          </a:p>
          <a:p>
            <a:pPr marL="742950" lvl="1" indent="-285750">
              <a:buFont typeface="Arial"/>
              <a:buChar char="•"/>
            </a:pPr>
            <a:r>
              <a:rPr lang="en-US" dirty="0" smtClean="0"/>
              <a:t>Review, rank &amp; feedback to healthcare providers</a:t>
            </a:r>
          </a:p>
          <a:p>
            <a:pPr marL="285750" indent="-285750">
              <a:buFont typeface="Arial"/>
              <a:buChar char="•"/>
            </a:pPr>
            <a:r>
              <a:rPr lang="en-US" dirty="0" smtClean="0"/>
              <a:t>Extant research has focused on:</a:t>
            </a:r>
          </a:p>
          <a:p>
            <a:pPr marL="742950" lvl="1" indent="-285750">
              <a:buFont typeface="Arial"/>
              <a:buChar char="•"/>
            </a:pPr>
            <a:r>
              <a:rPr lang="en-US" dirty="0" smtClean="0"/>
              <a:t>Impact of platforms on healthcare delivery (Coulter, 2014; Gleeson et al, 2016)</a:t>
            </a:r>
          </a:p>
          <a:p>
            <a:pPr marL="742950" lvl="1" indent="-285750">
              <a:buFont typeface="Arial"/>
              <a:buChar char="•"/>
            </a:pPr>
            <a:r>
              <a:rPr lang="en-US" dirty="0" smtClean="0"/>
              <a:t>Generation of online values (business &amp; social) (Barrett et al, 2016; Lupton, 2014)</a:t>
            </a:r>
          </a:p>
          <a:p>
            <a:pPr lvl="1"/>
            <a:endParaRPr lang="en-US" dirty="0"/>
          </a:p>
        </p:txBody>
      </p:sp>
    </p:spTree>
    <p:extLst>
      <p:ext uri="{BB962C8B-B14F-4D97-AF65-F5344CB8AC3E}">
        <p14:creationId xmlns:p14="http://schemas.microsoft.com/office/powerpoint/2010/main" val="4183906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206906" y="956101"/>
            <a:ext cx="8832749" cy="3136881"/>
          </a:xfrm>
        </p:spPr>
        <p:txBody>
          <a:bodyPr>
            <a:noAutofit/>
          </a:bodyPr>
          <a:lstStyle/>
          <a:p>
            <a:pPr marL="342900" indent="-342900" algn="just">
              <a:buFont typeface="Arial"/>
              <a:buChar char="•"/>
            </a:pPr>
            <a:r>
              <a:rPr lang="en-US" sz="1800" dirty="0" smtClean="0"/>
              <a:t>Studies have also looked into the practice of ‘</a:t>
            </a:r>
            <a:r>
              <a:rPr lang="en-US" sz="1800" b="1" i="1" dirty="0" smtClean="0"/>
              <a:t>moderation</a:t>
            </a:r>
            <a:r>
              <a:rPr lang="en-US" sz="1800" dirty="0" smtClean="0"/>
              <a:t>’ that takes place in online platforms.</a:t>
            </a:r>
          </a:p>
          <a:p>
            <a:pPr marL="342900" indent="-342900" algn="just">
              <a:buFont typeface="Arial"/>
              <a:buChar char="•"/>
            </a:pPr>
            <a:r>
              <a:rPr lang="en-US" sz="1800" dirty="0" smtClean="0"/>
              <a:t>Moderation refers to types of intervention into patients’ stories through the use of policies, regulations, tools etc.</a:t>
            </a:r>
            <a:endParaRPr lang="en-US" sz="1800" dirty="0"/>
          </a:p>
          <a:p>
            <a:pPr marL="342900" indent="-342900" algn="just">
              <a:buFont typeface="Arial"/>
              <a:buChar char="•"/>
            </a:pPr>
            <a:r>
              <a:rPr lang="en-US" sz="1800" dirty="0" smtClean="0"/>
              <a:t>Moderation has been researched in relation to:</a:t>
            </a:r>
          </a:p>
          <a:p>
            <a:pPr marL="1028700" lvl="2" indent="-342900" algn="just">
              <a:buFont typeface="Arial"/>
              <a:buChar char="•"/>
            </a:pPr>
            <a:r>
              <a:rPr lang="en-US" sz="1800" dirty="0" smtClean="0"/>
              <a:t>The type of information (data-structures) patients can input - suggesting the often inflexible governance structures (</a:t>
            </a:r>
            <a:r>
              <a:rPr lang="en-US" sz="1800" dirty="0" err="1" smtClean="0"/>
              <a:t>Tempini</a:t>
            </a:r>
            <a:r>
              <a:rPr lang="en-US" sz="1800" dirty="0" smtClean="0"/>
              <a:t>, 2015; </a:t>
            </a:r>
            <a:r>
              <a:rPr lang="en-US" sz="1800" dirty="0" err="1" smtClean="0"/>
              <a:t>Kallinikos</a:t>
            </a:r>
            <a:r>
              <a:rPr lang="en-US" sz="1800" dirty="0" smtClean="0"/>
              <a:t> &amp; </a:t>
            </a:r>
            <a:r>
              <a:rPr lang="en-US" sz="1800" dirty="0" err="1" smtClean="0"/>
              <a:t>Tempini</a:t>
            </a:r>
            <a:r>
              <a:rPr lang="en-US" sz="1800" dirty="0" smtClean="0"/>
              <a:t>, 2014) </a:t>
            </a:r>
          </a:p>
          <a:p>
            <a:pPr marL="1028700" lvl="2" indent="-342900" algn="just">
              <a:buFont typeface="Arial"/>
              <a:buChar char="•"/>
            </a:pPr>
            <a:r>
              <a:rPr lang="en-US" sz="1800" dirty="0"/>
              <a:t>I</a:t>
            </a:r>
            <a:r>
              <a:rPr lang="en-US" sz="1800" dirty="0" smtClean="0"/>
              <a:t>dentity formation of patients (</a:t>
            </a:r>
            <a:r>
              <a:rPr lang="en-US" sz="1800" dirty="0" err="1" smtClean="0"/>
              <a:t>Ziewitz</a:t>
            </a:r>
            <a:r>
              <a:rPr lang="en-US" sz="1800" dirty="0" smtClean="0"/>
              <a:t>, 2017)</a:t>
            </a:r>
          </a:p>
          <a:p>
            <a:pPr marL="1028700" lvl="2" indent="-342900" algn="just">
              <a:buFont typeface="Arial"/>
              <a:buChar char="•"/>
            </a:pPr>
            <a:r>
              <a:rPr lang="en-US" sz="1800" dirty="0" smtClean="0"/>
              <a:t>Potential restriction of patients’ freedom &amp; exploitation </a:t>
            </a:r>
            <a:r>
              <a:rPr lang="en-US" sz="1800" dirty="0"/>
              <a:t>(Lupton, 2014)</a:t>
            </a:r>
          </a:p>
        </p:txBody>
      </p:sp>
      <p:sp>
        <p:nvSpPr>
          <p:cNvPr id="3" name="Subtitle 2"/>
          <p:cNvSpPr>
            <a:spLocks noGrp="1"/>
          </p:cNvSpPr>
          <p:nvPr>
            <p:ph type="subTitle" idx="1"/>
          </p:nvPr>
        </p:nvSpPr>
        <p:spPr/>
        <p:txBody>
          <a:bodyPr>
            <a:normAutofit fontScale="92500" lnSpcReduction="20000"/>
          </a:bodyPr>
          <a:lstStyle/>
          <a:p>
            <a:r>
              <a:rPr lang="en-US" dirty="0" smtClean="0"/>
              <a:t>Background</a:t>
            </a:r>
            <a:endParaRPr lang="en-US" dirty="0"/>
          </a:p>
        </p:txBody>
      </p:sp>
    </p:spTree>
    <p:extLst>
      <p:ext uri="{BB962C8B-B14F-4D97-AF65-F5344CB8AC3E}">
        <p14:creationId xmlns:p14="http://schemas.microsoft.com/office/powerpoint/2010/main" val="32884404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272432" y="1271658"/>
            <a:ext cx="8142514" cy="2805113"/>
          </a:xfrm>
        </p:spPr>
        <p:txBody>
          <a:bodyPr>
            <a:noAutofit/>
          </a:bodyPr>
          <a:lstStyle/>
          <a:p>
            <a:pPr marL="342900" indent="-342900">
              <a:buFont typeface="Arial"/>
              <a:buChar char="•"/>
            </a:pPr>
            <a:r>
              <a:rPr lang="en-US" sz="2400" dirty="0" smtClean="0"/>
              <a:t>How do moderators work?</a:t>
            </a:r>
          </a:p>
          <a:p>
            <a:pPr marL="342900" indent="-342900">
              <a:buFont typeface="Arial"/>
              <a:buChar char="•"/>
            </a:pPr>
            <a:r>
              <a:rPr lang="en-US" sz="2400" dirty="0" smtClean="0"/>
              <a:t>What do moderators think about their work?</a:t>
            </a:r>
          </a:p>
        </p:txBody>
      </p:sp>
      <p:sp>
        <p:nvSpPr>
          <p:cNvPr id="3" name="Subtitle 2"/>
          <p:cNvSpPr>
            <a:spLocks noGrp="1"/>
          </p:cNvSpPr>
          <p:nvPr>
            <p:ph type="subTitle" idx="1"/>
          </p:nvPr>
        </p:nvSpPr>
        <p:spPr/>
        <p:txBody>
          <a:bodyPr>
            <a:normAutofit fontScale="92500" lnSpcReduction="20000"/>
          </a:bodyPr>
          <a:lstStyle/>
          <a:p>
            <a:r>
              <a:rPr lang="en-US" dirty="0" smtClean="0"/>
              <a:t>Research questions</a:t>
            </a:r>
            <a:endParaRPr lang="en-US" dirty="0"/>
          </a:p>
        </p:txBody>
      </p:sp>
    </p:spTree>
    <p:extLst>
      <p:ext uri="{BB962C8B-B14F-4D97-AF65-F5344CB8AC3E}">
        <p14:creationId xmlns:p14="http://schemas.microsoft.com/office/powerpoint/2010/main" val="28376101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297077" y="1122055"/>
            <a:ext cx="8142514" cy="2364608"/>
          </a:xfrm>
        </p:spPr>
        <p:txBody>
          <a:bodyPr>
            <a:normAutofit fontScale="85000" lnSpcReduction="20000"/>
          </a:bodyPr>
          <a:lstStyle/>
          <a:p>
            <a:pPr lvl="1" indent="-342900">
              <a:lnSpc>
                <a:spcPct val="110000"/>
              </a:lnSpc>
              <a:spcBef>
                <a:spcPts val="750"/>
              </a:spcBef>
              <a:buFont typeface="Arial"/>
              <a:buChar char="•"/>
            </a:pPr>
            <a:r>
              <a:rPr lang="en-US" sz="2000" dirty="0" smtClean="0"/>
              <a:t>Independent &amp; non-profit online platform that operates in the UK (England, Scotland, </a:t>
            </a:r>
            <a:r>
              <a:rPr lang="en-US" sz="2000" dirty="0" smtClean="0"/>
              <a:t>N. Ireland), Republic of Ireland </a:t>
            </a:r>
            <a:r>
              <a:rPr lang="en-US" sz="2000" dirty="0"/>
              <a:t>&amp; in </a:t>
            </a:r>
            <a:r>
              <a:rPr lang="en-US" sz="2000" dirty="0" smtClean="0"/>
              <a:t>Australia.</a:t>
            </a:r>
          </a:p>
          <a:p>
            <a:pPr lvl="1" indent="-342900">
              <a:lnSpc>
                <a:spcPct val="110000"/>
              </a:lnSpc>
              <a:spcBef>
                <a:spcPts val="750"/>
              </a:spcBef>
              <a:buFont typeface="Arial"/>
              <a:buChar char="•"/>
            </a:pPr>
            <a:r>
              <a:rPr lang="en-US" sz="2000" dirty="0" smtClean="0"/>
              <a:t>Main function is to collect patient stories of their experience of a health encounter and to pass it onto healthcare providers with the aim to lead to </a:t>
            </a:r>
            <a:r>
              <a:rPr lang="en-US" sz="2000" i="1" dirty="0" smtClean="0"/>
              <a:t>change</a:t>
            </a:r>
            <a:r>
              <a:rPr lang="en-US" sz="2000" dirty="0" smtClean="0"/>
              <a:t> and </a:t>
            </a:r>
            <a:r>
              <a:rPr lang="en-US" sz="2000" i="1" dirty="0" smtClean="0"/>
              <a:t>learning.</a:t>
            </a:r>
          </a:p>
          <a:p>
            <a:pPr lvl="1" indent="-342900">
              <a:lnSpc>
                <a:spcPct val="110000"/>
              </a:lnSpc>
              <a:spcBef>
                <a:spcPts val="750"/>
              </a:spcBef>
              <a:buFont typeface="Arial"/>
              <a:buChar char="•"/>
            </a:pPr>
            <a:r>
              <a:rPr lang="en-US" sz="2000" dirty="0" smtClean="0"/>
              <a:t>Facilitates an online dialogue between patients and health providers.</a:t>
            </a:r>
          </a:p>
          <a:p>
            <a:pPr lvl="1" indent="-342900">
              <a:lnSpc>
                <a:spcPct val="110000"/>
              </a:lnSpc>
              <a:spcBef>
                <a:spcPts val="750"/>
              </a:spcBef>
              <a:buFont typeface="Arial"/>
              <a:buChar char="•"/>
            </a:pPr>
            <a:r>
              <a:rPr lang="en-US" sz="2000" dirty="0" smtClean="0"/>
              <a:t>1,000 </a:t>
            </a:r>
            <a:r>
              <a:rPr lang="en-US" sz="2000" dirty="0"/>
              <a:t>stories posted monthly on Care </a:t>
            </a:r>
            <a:r>
              <a:rPr lang="en-US" sz="2000" dirty="0" smtClean="0"/>
              <a:t>Opinion &amp; over </a:t>
            </a:r>
            <a:r>
              <a:rPr lang="en-US" sz="2000" dirty="0" smtClean="0"/>
              <a:t>28</a:t>
            </a:r>
            <a:r>
              <a:rPr lang="en-US" sz="2000" dirty="0" smtClean="0"/>
              <a:t>0,000 </a:t>
            </a:r>
            <a:r>
              <a:rPr lang="en-US" sz="2000" dirty="0" smtClean="0"/>
              <a:t>stories hosted on the platform.</a:t>
            </a:r>
            <a:endParaRPr lang="en-US" sz="2000" dirty="0"/>
          </a:p>
          <a:p>
            <a:endParaRPr lang="en-US" dirty="0"/>
          </a:p>
        </p:txBody>
      </p:sp>
      <p:sp>
        <p:nvSpPr>
          <p:cNvPr id="3" name="Subtitle 2"/>
          <p:cNvSpPr>
            <a:spLocks noGrp="1"/>
          </p:cNvSpPr>
          <p:nvPr>
            <p:ph type="subTitle" idx="1"/>
          </p:nvPr>
        </p:nvSpPr>
        <p:spPr>
          <a:prstGeom prst="rect">
            <a:avLst/>
          </a:prstGeom>
        </p:spPr>
        <p:txBody>
          <a:bodyPr>
            <a:normAutofit fontScale="85000" lnSpcReduction="20000"/>
          </a:bodyPr>
          <a:lstStyle/>
          <a:p>
            <a:r>
              <a:rPr lang="en-US" dirty="0" smtClean="0"/>
              <a:t>Context of study: Care Opinion</a:t>
            </a:r>
          </a:p>
        </p:txBody>
      </p:sp>
      <p:pic>
        <p:nvPicPr>
          <p:cNvPr id="5" name="Picture 4" descr="Screen Shot 2018-06-10 at 20.06.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05092"/>
            <a:ext cx="9144000" cy="1638408"/>
          </a:xfrm>
          <a:prstGeom prst="rect">
            <a:avLst/>
          </a:prstGeom>
        </p:spPr>
      </p:pic>
    </p:spTree>
    <p:extLst>
      <p:ext uri="{BB962C8B-B14F-4D97-AF65-F5344CB8AC3E}">
        <p14:creationId xmlns:p14="http://schemas.microsoft.com/office/powerpoint/2010/main" val="15684895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94066" y="994936"/>
            <a:ext cx="9181034" cy="4148564"/>
          </a:xfrm>
        </p:spPr>
        <p:txBody>
          <a:bodyPr>
            <a:noAutofit/>
          </a:bodyPr>
          <a:lstStyle/>
          <a:p>
            <a:pPr marL="342900" indent="-342900">
              <a:buFont typeface="Arial"/>
              <a:buChar char="•"/>
            </a:pPr>
            <a:r>
              <a:rPr lang="en-US" sz="1800" dirty="0" smtClean="0"/>
              <a:t>Semi-structured interviews:</a:t>
            </a:r>
          </a:p>
          <a:p>
            <a:pPr marL="1028700" lvl="2" indent="-342900">
              <a:buFont typeface="Arial"/>
              <a:buChar char="•"/>
            </a:pPr>
            <a:r>
              <a:rPr lang="en-US" sz="1800" dirty="0" smtClean="0"/>
              <a:t>Staff in Care Opinion (English &amp; Scottish office) (n=12) [March-July 2017]</a:t>
            </a:r>
          </a:p>
          <a:p>
            <a:pPr marL="1028700" lvl="2" indent="-342900">
              <a:buFont typeface="Arial"/>
              <a:buChar char="•"/>
            </a:pPr>
            <a:r>
              <a:rPr lang="en-US" sz="1800" dirty="0" smtClean="0"/>
              <a:t>Patients (n=20) (March-May 2018)</a:t>
            </a:r>
          </a:p>
          <a:p>
            <a:pPr marL="342900" indent="-342900">
              <a:buFont typeface="Arial"/>
              <a:buChar char="•"/>
            </a:pPr>
            <a:r>
              <a:rPr lang="en-US" sz="1800" dirty="0" smtClean="0"/>
              <a:t>Documentary analysis (n=about 50)</a:t>
            </a:r>
          </a:p>
          <a:p>
            <a:pPr marL="1028700" lvl="2" indent="-342900">
              <a:buFont typeface="Arial"/>
              <a:buChar char="•"/>
            </a:pPr>
            <a:r>
              <a:rPr lang="en-US" sz="1800" dirty="0" smtClean="0"/>
              <a:t>Health policy documents</a:t>
            </a:r>
          </a:p>
          <a:p>
            <a:pPr marL="1028700" lvl="2" indent="-342900">
              <a:buFont typeface="Arial"/>
              <a:buChar char="•"/>
            </a:pPr>
            <a:r>
              <a:rPr lang="en-US" sz="1800" dirty="0" smtClean="0"/>
              <a:t>Documents produced by CO</a:t>
            </a:r>
          </a:p>
          <a:p>
            <a:pPr marL="1028700" lvl="2" indent="-342900">
              <a:buFont typeface="Arial"/>
              <a:buChar char="•"/>
            </a:pPr>
            <a:r>
              <a:rPr lang="en-US" sz="1800" dirty="0" smtClean="0"/>
              <a:t>Other reports by third parties</a:t>
            </a:r>
          </a:p>
          <a:p>
            <a:pPr marL="342900" indent="-342900">
              <a:buFont typeface="Arial"/>
              <a:buChar char="•"/>
            </a:pPr>
            <a:r>
              <a:rPr lang="en-US" sz="1800" dirty="0" err="1" smtClean="0"/>
              <a:t>Nvivo</a:t>
            </a:r>
            <a:r>
              <a:rPr lang="en-US" sz="1800" dirty="0" smtClean="0"/>
              <a:t> to </a:t>
            </a:r>
            <a:r>
              <a:rPr lang="en-US" sz="1800" dirty="0" err="1" smtClean="0"/>
              <a:t>organise</a:t>
            </a:r>
            <a:r>
              <a:rPr lang="en-US" sz="1800" dirty="0" smtClean="0"/>
              <a:t> data-set &amp; coding</a:t>
            </a:r>
          </a:p>
          <a:p>
            <a:pPr marL="342900" indent="-342900">
              <a:buFont typeface="Arial"/>
              <a:buChar char="•"/>
            </a:pPr>
            <a:r>
              <a:rPr lang="en-US" sz="1800" dirty="0" smtClean="0"/>
              <a:t>Qualitative, interpretive and largely inductive analysis </a:t>
            </a:r>
            <a:endParaRPr lang="en-US" sz="1800" dirty="0"/>
          </a:p>
        </p:txBody>
      </p:sp>
      <p:sp>
        <p:nvSpPr>
          <p:cNvPr id="3" name="Subtitle 2"/>
          <p:cNvSpPr>
            <a:spLocks noGrp="1"/>
          </p:cNvSpPr>
          <p:nvPr>
            <p:ph type="subTitle" idx="1"/>
          </p:nvPr>
        </p:nvSpPr>
        <p:spPr/>
        <p:txBody>
          <a:bodyPr>
            <a:normAutofit fontScale="92500" lnSpcReduction="20000"/>
          </a:bodyPr>
          <a:lstStyle/>
          <a:p>
            <a:r>
              <a:rPr lang="en-US" dirty="0" smtClean="0"/>
              <a:t>Methodology</a:t>
            </a:r>
            <a:endParaRPr lang="en-US" dirty="0"/>
          </a:p>
        </p:txBody>
      </p:sp>
    </p:spTree>
    <p:extLst>
      <p:ext uri="{BB962C8B-B14F-4D97-AF65-F5344CB8AC3E}">
        <p14:creationId xmlns:p14="http://schemas.microsoft.com/office/powerpoint/2010/main" val="22489474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122603" y="1021930"/>
            <a:ext cx="8895647" cy="3330468"/>
          </a:xfrm>
        </p:spPr>
        <p:txBody>
          <a:bodyPr>
            <a:noAutofit/>
          </a:bodyPr>
          <a:lstStyle/>
          <a:p>
            <a:pPr marL="342900" indent="-342900">
              <a:buFont typeface="Arial"/>
              <a:buChar char="•"/>
            </a:pPr>
            <a:r>
              <a:rPr lang="en-GB" sz="1600" dirty="0"/>
              <a:t>P</a:t>
            </a:r>
            <a:r>
              <a:rPr lang="en-GB" sz="1600" dirty="0" smtClean="0"/>
              <a:t>roviding </a:t>
            </a:r>
            <a:r>
              <a:rPr lang="en-GB" sz="1600" dirty="0"/>
              <a:t>an outlet for patient stories to be </a:t>
            </a:r>
            <a:r>
              <a:rPr lang="en-GB" sz="1600" dirty="0" smtClean="0"/>
              <a:t>told and patients…</a:t>
            </a:r>
          </a:p>
          <a:p>
            <a:r>
              <a:rPr lang="en-GB" sz="1600" dirty="0"/>
              <a:t>	</a:t>
            </a:r>
            <a:r>
              <a:rPr lang="en-GB" sz="1600" dirty="0" smtClean="0"/>
              <a:t> </a:t>
            </a:r>
            <a:r>
              <a:rPr lang="en-GB" sz="1600" dirty="0"/>
              <a:t>‘…</a:t>
            </a:r>
            <a:r>
              <a:rPr lang="en-GB" sz="1600" i="1" dirty="0"/>
              <a:t>to feel heard. I think that's the thing. It's important to feel heard and to feel </a:t>
            </a:r>
            <a:r>
              <a:rPr lang="en-GB" sz="1600" i="1" dirty="0" smtClean="0"/>
              <a:t>like your 	view </a:t>
            </a:r>
            <a:r>
              <a:rPr lang="en-GB" sz="1600" i="1" dirty="0"/>
              <a:t>counts</a:t>
            </a:r>
            <a:r>
              <a:rPr lang="en-GB" sz="1600" dirty="0"/>
              <a:t>’. </a:t>
            </a:r>
            <a:endParaRPr lang="en-GB" sz="1600" dirty="0" smtClean="0"/>
          </a:p>
          <a:p>
            <a:pPr marL="342900" indent="-342900">
              <a:buFont typeface="Arial"/>
              <a:buChar char="•"/>
            </a:pPr>
            <a:r>
              <a:rPr lang="en-GB" sz="1600" dirty="0" smtClean="0"/>
              <a:t>Moderation directed towards the </a:t>
            </a:r>
            <a:r>
              <a:rPr lang="en-GB" sz="1600" dirty="0"/>
              <a:t>protection of </a:t>
            </a:r>
            <a:r>
              <a:rPr lang="en-GB" sz="1600" dirty="0" smtClean="0"/>
              <a:t>the authors; ensuring they are not identified by peers &amp; healthcare providers reducing in this way their vulnerability.</a:t>
            </a:r>
            <a:endParaRPr lang="en-GB" sz="1600" i="1" dirty="0" smtClean="0"/>
          </a:p>
          <a:p>
            <a:pPr lvl="2"/>
            <a:r>
              <a:rPr lang="en-GB" sz="1600" i="1" dirty="0" smtClean="0"/>
              <a:t>‘So within the moderation policy, there are certain principles, which are fundamental. One of them is preserving the anonymity of the author…one of the things which we try to ensure as best as possible is that there is not any identifying features</a:t>
            </a:r>
            <a:r>
              <a:rPr lang="en-GB" sz="1600" dirty="0" smtClean="0"/>
              <a:t>.’</a:t>
            </a:r>
            <a:endParaRPr lang="en-GB" sz="1600" dirty="0"/>
          </a:p>
          <a:p>
            <a:pPr marL="342900" indent="-342900">
              <a:buFont typeface="Arial"/>
              <a:buChar char="•"/>
            </a:pPr>
            <a:r>
              <a:rPr lang="en-GB" sz="1600" dirty="0" smtClean="0"/>
              <a:t>Maintaining an authorial voice.</a:t>
            </a:r>
            <a:endParaRPr lang="en-GB" sz="1600" dirty="0"/>
          </a:p>
          <a:p>
            <a:pPr lvl="2"/>
            <a:r>
              <a:rPr lang="en-GB" sz="1600" dirty="0"/>
              <a:t>‘</a:t>
            </a:r>
            <a:r>
              <a:rPr lang="en-GB" sz="1600" i="1" dirty="0"/>
              <a:t>editing stories in a sensitive way can be quite hard. You don't want to rewrite something </a:t>
            </a:r>
            <a:r>
              <a:rPr lang="is-IS" sz="1600" i="1" dirty="0"/>
              <a:t>…</a:t>
            </a:r>
            <a:r>
              <a:rPr lang="en-GB" sz="1600" i="1" dirty="0"/>
              <a:t>I think it is quite patronising to correct a lot of people's grammar and a lot of people's way of writing</a:t>
            </a:r>
            <a:r>
              <a:rPr lang="en-GB" sz="1600" dirty="0" smtClean="0"/>
              <a:t>’.</a:t>
            </a:r>
            <a:endParaRPr lang="en-GB" sz="1600" dirty="0"/>
          </a:p>
          <a:p>
            <a:endParaRPr lang="en-US" sz="1600" dirty="0"/>
          </a:p>
        </p:txBody>
      </p:sp>
      <p:sp>
        <p:nvSpPr>
          <p:cNvPr id="3" name="Subtitle 2"/>
          <p:cNvSpPr>
            <a:spLocks noGrp="1"/>
          </p:cNvSpPr>
          <p:nvPr>
            <p:ph type="subTitle" idx="1"/>
          </p:nvPr>
        </p:nvSpPr>
        <p:spPr/>
        <p:txBody>
          <a:bodyPr>
            <a:normAutofit fontScale="92500" lnSpcReduction="20000"/>
          </a:bodyPr>
          <a:lstStyle/>
          <a:p>
            <a:r>
              <a:rPr lang="en-US" dirty="0" smtClean="0"/>
              <a:t>Care for the authors</a:t>
            </a:r>
            <a:endParaRPr lang="en-US" dirty="0"/>
          </a:p>
        </p:txBody>
      </p:sp>
    </p:spTree>
    <p:extLst>
      <p:ext uri="{BB962C8B-B14F-4D97-AF65-F5344CB8AC3E}">
        <p14:creationId xmlns:p14="http://schemas.microsoft.com/office/powerpoint/2010/main" val="1362115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a:bodyPr>
          <a:lstStyle/>
          <a:p>
            <a:pPr marL="171450" indent="-171450">
              <a:buFont typeface="Arial"/>
              <a:buChar char="•"/>
            </a:pPr>
            <a:r>
              <a:rPr lang="en-GB" sz="1600" dirty="0"/>
              <a:t>P</a:t>
            </a:r>
            <a:r>
              <a:rPr lang="en-GB" sz="1600" dirty="0" smtClean="0"/>
              <a:t>erforming care by alerting health services or signposting patients perceived as being at risk towards relevant services.</a:t>
            </a:r>
            <a:endParaRPr lang="en-GB" sz="1600" dirty="0"/>
          </a:p>
          <a:p>
            <a:pPr lvl="1"/>
            <a:r>
              <a:rPr lang="en-GB" sz="1600" dirty="0" smtClean="0"/>
              <a:t>‘</a:t>
            </a:r>
            <a:r>
              <a:rPr lang="is-IS" sz="1600" i="1" dirty="0" smtClean="0"/>
              <a:t>…</a:t>
            </a:r>
            <a:r>
              <a:rPr lang="en-GB" sz="1600" i="1" dirty="0"/>
              <a:t>people are talking about current suicidal </a:t>
            </a:r>
            <a:r>
              <a:rPr lang="en-GB" sz="1600" i="1" dirty="0" smtClean="0"/>
              <a:t>thoughts</a:t>
            </a:r>
            <a:r>
              <a:rPr lang="is-IS" sz="1600" i="1" dirty="0" smtClean="0"/>
              <a:t>…</a:t>
            </a:r>
            <a:r>
              <a:rPr lang="en-GB" sz="1600" i="1" dirty="0" smtClean="0"/>
              <a:t> </a:t>
            </a:r>
            <a:r>
              <a:rPr lang="en-GB" sz="1600" i="1" dirty="0"/>
              <a:t>technically, we don't have a huge amount of duty of care at all. But because we are sort of a social enterprise then we are nice people. We have a sort of safeguarding policy</a:t>
            </a:r>
            <a:r>
              <a:rPr lang="is-IS" sz="1600" i="1" dirty="0"/>
              <a:t>…</a:t>
            </a:r>
            <a:r>
              <a:rPr lang="en-GB" sz="1600" dirty="0" smtClean="0"/>
              <a:t>’</a:t>
            </a:r>
          </a:p>
          <a:p>
            <a:pPr lvl="1"/>
            <a:r>
              <a:rPr lang="en-GB" sz="1600" dirty="0" smtClean="0"/>
              <a:t>‘</a:t>
            </a:r>
            <a:r>
              <a:rPr lang="en-GB" sz="1600" i="1" dirty="0" smtClean="0"/>
              <a:t>if </a:t>
            </a:r>
            <a:r>
              <a:rPr lang="en-GB" sz="1600" i="1" dirty="0"/>
              <a:t>we were concerned that life was at risk, then we would contact the local health service, …and forward the message that we'd received to them and say, look, we've received this story from this email address and this person is at risk</a:t>
            </a:r>
            <a:r>
              <a:rPr lang="en-GB" sz="1600" dirty="0" smtClean="0"/>
              <a:t>’.</a:t>
            </a:r>
            <a:endParaRPr lang="en-GB" sz="1600" dirty="0"/>
          </a:p>
          <a:p>
            <a:endParaRPr lang="en-US" sz="1600" dirty="0"/>
          </a:p>
        </p:txBody>
      </p:sp>
      <p:sp>
        <p:nvSpPr>
          <p:cNvPr id="3" name="Subtitle 2"/>
          <p:cNvSpPr>
            <a:spLocks noGrp="1"/>
          </p:cNvSpPr>
          <p:nvPr>
            <p:ph type="subTitle" idx="1"/>
          </p:nvPr>
        </p:nvSpPr>
        <p:spPr/>
        <p:txBody>
          <a:bodyPr>
            <a:normAutofit fontScale="92500" lnSpcReduction="20000"/>
          </a:bodyPr>
          <a:lstStyle/>
          <a:p>
            <a:r>
              <a:rPr lang="en-US" dirty="0"/>
              <a:t>Care for the </a:t>
            </a:r>
            <a:r>
              <a:rPr lang="en-US" dirty="0" smtClean="0"/>
              <a:t>authors</a:t>
            </a:r>
            <a:endParaRPr lang="en-US" dirty="0"/>
          </a:p>
        </p:txBody>
      </p:sp>
    </p:spTree>
    <p:extLst>
      <p:ext uri="{BB962C8B-B14F-4D97-AF65-F5344CB8AC3E}">
        <p14:creationId xmlns:p14="http://schemas.microsoft.com/office/powerpoint/2010/main" val="1923416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186815" y="1093282"/>
            <a:ext cx="8752953" cy="3223441"/>
          </a:xfrm>
        </p:spPr>
        <p:txBody>
          <a:bodyPr>
            <a:noAutofit/>
          </a:bodyPr>
          <a:lstStyle/>
          <a:p>
            <a:pPr marL="285750" indent="-285750">
              <a:buFont typeface="Arial"/>
              <a:buChar char="•"/>
            </a:pPr>
            <a:r>
              <a:rPr lang="en-US" sz="1600" dirty="0"/>
              <a:t>The creation of a safe </a:t>
            </a:r>
            <a:r>
              <a:rPr lang="en-US" sz="1600" dirty="0" smtClean="0"/>
              <a:t>and respectful online </a:t>
            </a:r>
            <a:r>
              <a:rPr lang="en-US" sz="1600" dirty="0"/>
              <a:t>environment for </a:t>
            </a:r>
            <a:r>
              <a:rPr lang="en-US" sz="1600" dirty="0" smtClean="0"/>
              <a:t>all.</a:t>
            </a:r>
          </a:p>
          <a:p>
            <a:r>
              <a:rPr lang="en-US" sz="1600" i="1" dirty="0" smtClean="0"/>
              <a:t>	‘</a:t>
            </a:r>
            <a:r>
              <a:rPr lang="en-GB" sz="1600" i="1" dirty="0" smtClean="0"/>
              <a:t>We </a:t>
            </a:r>
            <a:r>
              <a:rPr lang="en-GB" sz="1600" i="1" dirty="0"/>
              <a:t>would remove anything that was defamatory or inflammatory or </a:t>
            </a:r>
            <a:r>
              <a:rPr lang="en-GB" sz="1600" i="1" dirty="0" smtClean="0"/>
              <a:t>racist </a:t>
            </a:r>
            <a:r>
              <a:rPr lang="en-GB" sz="1600" i="1" dirty="0"/>
              <a:t>or </a:t>
            </a:r>
            <a:r>
              <a:rPr lang="en-GB" sz="1600" i="1" dirty="0" smtClean="0"/>
              <a:t> 	something like that or if there was swearing, that kind of thing. So all purposes are for it 	to be a safe and constructive place</a:t>
            </a:r>
            <a:r>
              <a:rPr lang="en-GB" sz="1600" dirty="0" smtClean="0"/>
              <a:t>’.</a:t>
            </a:r>
            <a:endParaRPr lang="en-GB" sz="1600" dirty="0"/>
          </a:p>
          <a:p>
            <a:pPr marL="285750" indent="-285750">
              <a:buFont typeface="Arial"/>
              <a:buChar char="•"/>
            </a:pPr>
            <a:r>
              <a:rPr lang="en-GB" sz="1600" dirty="0" smtClean="0"/>
              <a:t>Notification of </a:t>
            </a:r>
            <a:r>
              <a:rPr lang="en-GB" sz="1600" dirty="0"/>
              <a:t>a healthcare organization if a particularly critical story is going to be published about them soon. </a:t>
            </a:r>
            <a:r>
              <a:rPr lang="en-GB" sz="1600" dirty="0" smtClean="0"/>
              <a:t>Working towards the production of considerate, </a:t>
            </a:r>
            <a:r>
              <a:rPr lang="en-GB" sz="1600" dirty="0"/>
              <a:t>tailored, and careful </a:t>
            </a:r>
            <a:r>
              <a:rPr lang="en-GB" sz="1600" dirty="0" smtClean="0"/>
              <a:t>response to a story. </a:t>
            </a:r>
          </a:p>
          <a:p>
            <a:pPr lvl="2"/>
            <a:r>
              <a:rPr lang="en-GB" sz="1600" dirty="0" smtClean="0"/>
              <a:t>‘</a:t>
            </a:r>
            <a:r>
              <a:rPr lang="en-GB" sz="1600" i="1" dirty="0" smtClean="0"/>
              <a:t>If </a:t>
            </a:r>
            <a:r>
              <a:rPr lang="en-GB" sz="1600" i="1" dirty="0"/>
              <a:t>it's </a:t>
            </a:r>
            <a:r>
              <a:rPr lang="en-GB" sz="1600" i="1" dirty="0" smtClean="0"/>
              <a:t>really </a:t>
            </a:r>
            <a:r>
              <a:rPr lang="en-GB" sz="1600" i="1" dirty="0"/>
              <a:t>serious, we might give the trust a bit of advanced warning. </a:t>
            </a:r>
            <a:r>
              <a:rPr lang="en-GB" sz="1600" i="1" dirty="0" smtClean="0"/>
              <a:t>So </a:t>
            </a:r>
            <a:r>
              <a:rPr lang="en-GB" sz="1600" i="1" dirty="0"/>
              <a:t>they </a:t>
            </a:r>
            <a:r>
              <a:rPr lang="en-GB" sz="1600" i="1" dirty="0" smtClean="0"/>
              <a:t>can start </a:t>
            </a:r>
            <a:r>
              <a:rPr lang="en-GB" sz="1600" i="1" dirty="0"/>
              <a:t>thinking about their response to </a:t>
            </a:r>
            <a:r>
              <a:rPr lang="en-GB" sz="1600" i="1" dirty="0" smtClean="0"/>
              <a:t>it</a:t>
            </a:r>
            <a:r>
              <a:rPr lang="en-GB" sz="1600" dirty="0" smtClean="0"/>
              <a:t>’.</a:t>
            </a:r>
          </a:p>
          <a:p>
            <a:pPr lvl="2"/>
            <a:r>
              <a:rPr lang="en-GB" sz="1600" i="1" dirty="0" smtClean="0"/>
              <a:t>‘It's </a:t>
            </a:r>
            <a:r>
              <a:rPr lang="en-GB" sz="1600" i="1" dirty="0"/>
              <a:t>the continuation of a dialogue between professionals and a patient, which is about making sense of what happened’</a:t>
            </a:r>
            <a:r>
              <a:rPr lang="en-GB" sz="1600" dirty="0"/>
              <a:t> </a:t>
            </a:r>
            <a:endParaRPr lang="en-US" sz="1600" dirty="0"/>
          </a:p>
        </p:txBody>
      </p:sp>
      <p:sp>
        <p:nvSpPr>
          <p:cNvPr id="3" name="Subtitle 2"/>
          <p:cNvSpPr>
            <a:spLocks noGrp="1"/>
          </p:cNvSpPr>
          <p:nvPr>
            <p:ph type="subTitle" idx="1"/>
          </p:nvPr>
        </p:nvSpPr>
        <p:spPr/>
        <p:txBody>
          <a:bodyPr>
            <a:normAutofit fontScale="85000" lnSpcReduction="20000"/>
          </a:bodyPr>
          <a:lstStyle/>
          <a:p>
            <a:r>
              <a:rPr lang="en-US" dirty="0" smtClean="0"/>
              <a:t>Care for healthcare providers</a:t>
            </a:r>
            <a:endParaRPr lang="en-US" dirty="0"/>
          </a:p>
        </p:txBody>
      </p:sp>
    </p:spTree>
    <p:extLst>
      <p:ext uri="{BB962C8B-B14F-4D97-AF65-F5344CB8AC3E}">
        <p14:creationId xmlns:p14="http://schemas.microsoft.com/office/powerpoint/2010/main" val="805363646"/>
      </p:ext>
    </p:extLst>
  </p:cSld>
  <p:clrMapOvr>
    <a:masterClrMapping/>
  </p:clrMapOvr>
</p:sld>
</file>

<file path=ppt/theme/theme1.xml><?xml version="1.0" encoding="utf-8"?>
<a:theme xmlns:a="http://schemas.openxmlformats.org/drawingml/2006/main" name="UoS PowerPoint template - Standard">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UoS PowerPoint template - Standard.potx" id="{263A44CD-C9DD-4D6C-91D8-1B593EE87F80}" vid="{8003EDE2-31AE-4B85-BBFF-9D099B6B1E5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oS Title 1 Photography">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UoS PowerPoint template - Standard.potx" id="{263A44CD-C9DD-4D6C-91D8-1B593EE87F80}" vid="{22D82D01-EC9C-4EAD-8B3D-025619A61275}"/>
    </a:ext>
  </a:extLst>
</a:theme>
</file>

<file path=ppt/theme/theme3.xml><?xml version="1.0" encoding="utf-8"?>
<a:theme xmlns:a="http://schemas.openxmlformats.org/drawingml/2006/main" name="UoS Title 2">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UoS PowerPoint template - Standard.potx" id="{263A44CD-C9DD-4D6C-91D8-1B593EE87F80}" vid="{06F2081F-71D5-4313-BFE0-71CAC04C70C2}"/>
    </a:ext>
  </a:extLst>
</a:theme>
</file>

<file path=ppt/theme/theme4.xml><?xml version="1.0" encoding="utf-8"?>
<a:theme xmlns:a="http://schemas.openxmlformats.org/drawingml/2006/main" name="UoS Title 2 Photography">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UoS PowerPoint template - Standard.potx" id="{263A44CD-C9DD-4D6C-91D8-1B593EE87F80}" vid="{1E6E0983-90E4-485F-88AC-91532DD3FE8B}"/>
    </a:ext>
  </a:extLst>
</a:theme>
</file>

<file path=ppt/theme/theme5.xml><?xml version="1.0" encoding="utf-8"?>
<a:theme xmlns:a="http://schemas.openxmlformats.org/drawingml/2006/main" name="Cobalt - UoS Content">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UoS PowerPoint template - Standard.potx" id="{263A44CD-C9DD-4D6C-91D8-1B593EE87F80}" vid="{4B0B6EA9-8E0D-4F72-8302-E88B3B1F1324}"/>
    </a:ext>
  </a:extLst>
</a:theme>
</file>

<file path=ppt/theme/theme6.xml><?xml version="1.0" encoding="utf-8"?>
<a:theme xmlns:a="http://schemas.openxmlformats.org/drawingml/2006/main" name="Turquoise - UoS Content">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UoS PowerPoint template - Standard.potx" id="{263A44CD-C9DD-4D6C-91D8-1B593EE87F80}" vid="{2171F1C2-6428-4C44-9532-700C2E24A372}"/>
    </a:ext>
  </a:extLst>
</a:theme>
</file>

<file path=ppt/theme/theme7.xml><?xml version="1.0" encoding="utf-8"?>
<a:theme xmlns:a="http://schemas.openxmlformats.org/drawingml/2006/main" name="Orange - UoS Content">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UoS PowerPoint template - Standard.potx" id="{263A44CD-C9DD-4D6C-91D8-1B593EE87F80}" vid="{BC0C09B7-BD1F-4F25-8C9C-C89A2C93230F}"/>
    </a:ext>
  </a:extLst>
</a:theme>
</file>

<file path=ppt/theme/theme8.xml><?xml version="1.0" encoding="utf-8"?>
<a:theme xmlns:a="http://schemas.openxmlformats.org/drawingml/2006/main" name="Blue - UoS Content">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UoS PowerPoint template - Standard.potx" id="{263A44CD-C9DD-4D6C-91D8-1B593EE87F80}" vid="{BE651764-881C-46F0-BAE6-D1AD39131839}"/>
    </a:ext>
  </a:extLst>
</a:theme>
</file>

<file path=ppt/theme/theme9.xml><?xml version="1.0" encoding="utf-8"?>
<a:theme xmlns:a="http://schemas.openxmlformats.org/drawingml/2006/main" name="Grape - UoS Content">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UoS PowerPoint template - Standard.potx" id="{263A44CD-C9DD-4D6C-91D8-1B593EE87F80}" vid="{E9B942CE-CE2B-4D60-BFEC-8A8500C9109D}"/>
    </a:ext>
  </a:extLst>
</a:theme>
</file>

<file path=docProps/app.xml><?xml version="1.0" encoding="utf-8"?>
<Properties xmlns="http://schemas.openxmlformats.org/officeDocument/2006/extended-properties" xmlns:vt="http://schemas.openxmlformats.org/officeDocument/2006/docPropsVTypes">
  <Template>UoS PowerPoint template - Standard.potx</Template>
  <TotalTime>7343</TotalTime>
  <Words>724</Words>
  <Application>Microsoft Macintosh PowerPoint</Application>
  <PresentationFormat>On-screen Show (16:9)</PresentationFormat>
  <Paragraphs>70</Paragraphs>
  <Slides>12</Slides>
  <Notes>0</Notes>
  <HiddenSlides>0</HiddenSlides>
  <MMClips>0</MMClips>
  <ScaleCrop>false</ScaleCrop>
  <HeadingPairs>
    <vt:vector size="4" baseType="variant">
      <vt:variant>
        <vt:lpstr>Theme</vt:lpstr>
      </vt:variant>
      <vt:variant>
        <vt:i4>9</vt:i4>
      </vt:variant>
      <vt:variant>
        <vt:lpstr>Slide Titles</vt:lpstr>
      </vt:variant>
      <vt:variant>
        <vt:i4>12</vt:i4>
      </vt:variant>
    </vt:vector>
  </HeadingPairs>
  <TitlesOfParts>
    <vt:vector size="21" baseType="lpstr">
      <vt:lpstr>UoS PowerPoint template - Standard</vt:lpstr>
      <vt:lpstr>UoS Title 1 Photography</vt:lpstr>
      <vt:lpstr>UoS Title 2</vt:lpstr>
      <vt:lpstr>UoS Title 2 Photography</vt:lpstr>
      <vt:lpstr>Cobalt - UoS Content</vt:lpstr>
      <vt:lpstr>Turquoise - UoS Content</vt:lpstr>
      <vt:lpstr>Orange - UoS Content</vt:lpstr>
      <vt:lpstr>Blue - UoS Content</vt:lpstr>
      <vt:lpstr>Grape - UoS Content</vt:lpstr>
      <vt:lpstr>  Moderation as Care Work In Online Health Platforms  HSRUK Conference 2018 Workshop 10: The rise and rise of online patient feedback perspectives from patients and platform providers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Debs</dc:creator>
  <cp:lastModifiedBy>Dimitra Petrakaki</cp:lastModifiedBy>
  <cp:revision>323</cp:revision>
  <dcterms:created xsi:type="dcterms:W3CDTF">2015-11-18T12:49:42Z</dcterms:created>
  <dcterms:modified xsi:type="dcterms:W3CDTF">2018-06-29T11:53:13Z</dcterms:modified>
</cp:coreProperties>
</file>