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2"/>
    <p:sldId id="263" r:id="rId3"/>
    <p:sldId id="265" r:id="rId4"/>
    <p:sldId id="269" r:id="rId5"/>
    <p:sldId id="264" r:id="rId6"/>
    <p:sldId id="266" r:id="rId7"/>
    <p:sldId id="270" r:id="rId8"/>
    <p:sldId id="271" r:id="rId9"/>
    <p:sldId id="268" r:id="rId10"/>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pos="63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6"/>
    <p:restoredTop sz="94687"/>
  </p:normalViewPr>
  <p:slideViewPr>
    <p:cSldViewPr>
      <p:cViewPr varScale="1">
        <p:scale>
          <a:sx n="41" d="100"/>
          <a:sy n="41" d="100"/>
        </p:scale>
        <p:origin x="900" y="78"/>
      </p:cViewPr>
      <p:guideLst>
        <p:guide orient="horz" pos="3562"/>
        <p:guide pos="63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grpSp>
        <p:nvGrpSpPr>
          <p:cNvPr id="7" name="object 2">
            <a:extLst>
              <a:ext uri="{FF2B5EF4-FFF2-40B4-BE49-F238E27FC236}">
                <a16:creationId xmlns:a16="http://schemas.microsoft.com/office/drawing/2014/main" id="{A8D914DE-1645-D040-92B1-3C741E609FEC}"/>
              </a:ext>
            </a:extLst>
          </p:cNvPr>
          <p:cNvGrpSpPr/>
          <p:nvPr userDrawn="1"/>
        </p:nvGrpSpPr>
        <p:grpSpPr>
          <a:xfrm>
            <a:off x="0" y="4356189"/>
            <a:ext cx="20104100" cy="6952615"/>
            <a:chOff x="0" y="4356189"/>
            <a:chExt cx="20104100" cy="6952615"/>
          </a:xfrm>
        </p:grpSpPr>
        <p:sp>
          <p:nvSpPr>
            <p:cNvPr id="8" name="object 3">
              <a:extLst>
                <a:ext uri="{FF2B5EF4-FFF2-40B4-BE49-F238E27FC236}">
                  <a16:creationId xmlns:a16="http://schemas.microsoft.com/office/drawing/2014/main" id="{7690AAFB-3FFC-364A-85F8-A8564EC3CDFB}"/>
                </a:ext>
              </a:extLst>
            </p:cNvPr>
            <p:cNvSpPr/>
            <p:nvPr/>
          </p:nvSpPr>
          <p:spPr>
            <a:xfrm>
              <a:off x="9033367" y="6777698"/>
              <a:ext cx="1379220" cy="1772920"/>
            </a:xfrm>
            <a:custGeom>
              <a:avLst/>
              <a:gdLst/>
              <a:ahLst/>
              <a:cxnLst/>
              <a:rect l="l" t="t" r="r" b="b"/>
              <a:pathLst>
                <a:path w="1379220" h="1772920">
                  <a:moveTo>
                    <a:pt x="499045" y="0"/>
                  </a:moveTo>
                  <a:lnTo>
                    <a:pt x="0" y="1626008"/>
                  </a:lnTo>
                  <a:lnTo>
                    <a:pt x="1135865" y="1772353"/>
                  </a:lnTo>
                  <a:lnTo>
                    <a:pt x="1379130" y="1347075"/>
                  </a:lnTo>
                  <a:lnTo>
                    <a:pt x="1257128" y="77047"/>
                  </a:lnTo>
                  <a:lnTo>
                    <a:pt x="499045" y="0"/>
                  </a:lnTo>
                  <a:close/>
                </a:path>
              </a:pathLst>
            </a:custGeom>
            <a:solidFill>
              <a:srgbClr val="8D0034"/>
            </a:solidFill>
          </p:spPr>
          <p:txBody>
            <a:bodyPr wrap="square" lIns="0" tIns="0" rIns="0" bIns="0" rtlCol="0"/>
            <a:lstStyle/>
            <a:p>
              <a:endParaRPr/>
            </a:p>
          </p:txBody>
        </p:sp>
        <p:sp>
          <p:nvSpPr>
            <p:cNvPr id="9" name="object 4">
              <a:extLst>
                <a:ext uri="{FF2B5EF4-FFF2-40B4-BE49-F238E27FC236}">
                  <a16:creationId xmlns:a16="http://schemas.microsoft.com/office/drawing/2014/main" id="{1435DBA6-1685-BC43-A435-45F1E289C24D}"/>
                </a:ext>
              </a:extLst>
            </p:cNvPr>
            <p:cNvSpPr/>
            <p:nvPr/>
          </p:nvSpPr>
          <p:spPr>
            <a:xfrm>
              <a:off x="9060802" y="6721337"/>
              <a:ext cx="2011045" cy="1417955"/>
            </a:xfrm>
            <a:custGeom>
              <a:avLst/>
              <a:gdLst/>
              <a:ahLst/>
              <a:cxnLst/>
              <a:rect l="l" t="t" r="r" b="b"/>
              <a:pathLst>
                <a:path w="2011045" h="1417954">
                  <a:moveTo>
                    <a:pt x="1037678" y="1184922"/>
                  </a:moveTo>
                  <a:lnTo>
                    <a:pt x="997305" y="1152448"/>
                  </a:lnTo>
                  <a:lnTo>
                    <a:pt x="959065" y="1139291"/>
                  </a:lnTo>
                  <a:lnTo>
                    <a:pt x="277304" y="1125524"/>
                  </a:lnTo>
                  <a:lnTo>
                    <a:pt x="291109" y="1084529"/>
                  </a:lnTo>
                  <a:lnTo>
                    <a:pt x="307797" y="1037107"/>
                  </a:lnTo>
                  <a:lnTo>
                    <a:pt x="326580" y="985088"/>
                  </a:lnTo>
                  <a:lnTo>
                    <a:pt x="346659" y="930313"/>
                  </a:lnTo>
                  <a:lnTo>
                    <a:pt x="406844" y="767816"/>
                  </a:lnTo>
                  <a:lnTo>
                    <a:pt x="424256" y="720394"/>
                  </a:lnTo>
                  <a:lnTo>
                    <a:pt x="439026" y="679411"/>
                  </a:lnTo>
                  <a:lnTo>
                    <a:pt x="462267" y="607923"/>
                  </a:lnTo>
                  <a:lnTo>
                    <a:pt x="476123" y="560349"/>
                  </a:lnTo>
                  <a:lnTo>
                    <a:pt x="490194" y="507517"/>
                  </a:lnTo>
                  <a:lnTo>
                    <a:pt x="503542" y="451370"/>
                  </a:lnTo>
                  <a:lnTo>
                    <a:pt x="515226" y="393865"/>
                  </a:lnTo>
                  <a:lnTo>
                    <a:pt x="524281" y="336969"/>
                  </a:lnTo>
                  <a:lnTo>
                    <a:pt x="529780" y="282651"/>
                  </a:lnTo>
                  <a:lnTo>
                    <a:pt x="530758" y="232841"/>
                  </a:lnTo>
                  <a:lnTo>
                    <a:pt x="518401" y="203098"/>
                  </a:lnTo>
                  <a:lnTo>
                    <a:pt x="487591" y="166141"/>
                  </a:lnTo>
                  <a:lnTo>
                    <a:pt x="445173" y="125603"/>
                  </a:lnTo>
                  <a:lnTo>
                    <a:pt x="398043" y="85090"/>
                  </a:lnTo>
                  <a:lnTo>
                    <a:pt x="317055" y="18669"/>
                  </a:lnTo>
                  <a:lnTo>
                    <a:pt x="296938" y="0"/>
                  </a:lnTo>
                  <a:lnTo>
                    <a:pt x="259118" y="37515"/>
                  </a:lnTo>
                  <a:lnTo>
                    <a:pt x="230162" y="87109"/>
                  </a:lnTo>
                  <a:lnTo>
                    <a:pt x="199351" y="153416"/>
                  </a:lnTo>
                  <a:lnTo>
                    <a:pt x="183553" y="192024"/>
                  </a:lnTo>
                  <a:lnTo>
                    <a:pt x="167665" y="233870"/>
                  </a:lnTo>
                  <a:lnTo>
                    <a:pt x="151803" y="278612"/>
                  </a:lnTo>
                  <a:lnTo>
                    <a:pt x="136080" y="325945"/>
                  </a:lnTo>
                  <a:lnTo>
                    <a:pt x="120624" y="375539"/>
                  </a:lnTo>
                  <a:lnTo>
                    <a:pt x="105575" y="427075"/>
                  </a:lnTo>
                  <a:lnTo>
                    <a:pt x="91033" y="480250"/>
                  </a:lnTo>
                  <a:lnTo>
                    <a:pt x="77127" y="534733"/>
                  </a:lnTo>
                  <a:lnTo>
                    <a:pt x="63982" y="590207"/>
                  </a:lnTo>
                  <a:lnTo>
                    <a:pt x="51714" y="646353"/>
                  </a:lnTo>
                  <a:lnTo>
                    <a:pt x="40449" y="702856"/>
                  </a:lnTo>
                  <a:lnTo>
                    <a:pt x="30314" y="759396"/>
                  </a:lnTo>
                  <a:lnTo>
                    <a:pt x="21424" y="815657"/>
                  </a:lnTo>
                  <a:lnTo>
                    <a:pt x="13906" y="871321"/>
                  </a:lnTo>
                  <a:lnTo>
                    <a:pt x="7886" y="926071"/>
                  </a:lnTo>
                  <a:lnTo>
                    <a:pt x="3479" y="979576"/>
                  </a:lnTo>
                  <a:lnTo>
                    <a:pt x="812" y="1031532"/>
                  </a:lnTo>
                  <a:lnTo>
                    <a:pt x="0" y="1081620"/>
                  </a:lnTo>
                  <a:lnTo>
                    <a:pt x="1168" y="1129512"/>
                  </a:lnTo>
                  <a:lnTo>
                    <a:pt x="4445" y="1174902"/>
                  </a:lnTo>
                  <a:lnTo>
                    <a:pt x="9944" y="1217460"/>
                  </a:lnTo>
                  <a:lnTo>
                    <a:pt x="17792" y="1256868"/>
                  </a:lnTo>
                  <a:lnTo>
                    <a:pt x="41033" y="1324978"/>
                  </a:lnTo>
                  <a:lnTo>
                    <a:pt x="75133" y="1376680"/>
                  </a:lnTo>
                  <a:lnTo>
                    <a:pt x="121081" y="1409446"/>
                  </a:lnTo>
                  <a:lnTo>
                    <a:pt x="148793" y="1417916"/>
                  </a:lnTo>
                  <a:lnTo>
                    <a:pt x="354901" y="1403223"/>
                  </a:lnTo>
                  <a:lnTo>
                    <a:pt x="632294" y="1336814"/>
                  </a:lnTo>
                  <a:lnTo>
                    <a:pt x="875842" y="1263853"/>
                  </a:lnTo>
                  <a:lnTo>
                    <a:pt x="980389" y="1229499"/>
                  </a:lnTo>
                  <a:lnTo>
                    <a:pt x="1027468" y="1206157"/>
                  </a:lnTo>
                  <a:lnTo>
                    <a:pt x="1037678" y="1184922"/>
                  </a:lnTo>
                  <a:close/>
                </a:path>
                <a:path w="2011045" h="1417954">
                  <a:moveTo>
                    <a:pt x="2010625" y="1042758"/>
                  </a:moveTo>
                  <a:lnTo>
                    <a:pt x="1995144" y="1016076"/>
                  </a:lnTo>
                  <a:lnTo>
                    <a:pt x="1973605" y="996340"/>
                  </a:lnTo>
                  <a:lnTo>
                    <a:pt x="1961667" y="988339"/>
                  </a:lnTo>
                  <a:lnTo>
                    <a:pt x="1494231" y="970864"/>
                  </a:lnTo>
                  <a:lnTo>
                    <a:pt x="1487817" y="936282"/>
                  </a:lnTo>
                  <a:lnTo>
                    <a:pt x="1481391" y="891286"/>
                  </a:lnTo>
                  <a:lnTo>
                    <a:pt x="1475028" y="838161"/>
                  </a:lnTo>
                  <a:lnTo>
                    <a:pt x="1468818" y="779170"/>
                  </a:lnTo>
                  <a:lnTo>
                    <a:pt x="1462836" y="716559"/>
                  </a:lnTo>
                  <a:lnTo>
                    <a:pt x="1457159" y="652602"/>
                  </a:lnTo>
                  <a:lnTo>
                    <a:pt x="1451876" y="589584"/>
                  </a:lnTo>
                  <a:lnTo>
                    <a:pt x="1436281" y="392074"/>
                  </a:lnTo>
                  <a:lnTo>
                    <a:pt x="1425067" y="313639"/>
                  </a:lnTo>
                  <a:lnTo>
                    <a:pt x="1406410" y="248069"/>
                  </a:lnTo>
                  <a:lnTo>
                    <a:pt x="1381988" y="194106"/>
                  </a:lnTo>
                  <a:lnTo>
                    <a:pt x="1353502" y="150495"/>
                  </a:lnTo>
                  <a:lnTo>
                    <a:pt x="1322641" y="115963"/>
                  </a:lnTo>
                  <a:lnTo>
                    <a:pt x="1291107" y="89268"/>
                  </a:lnTo>
                  <a:lnTo>
                    <a:pt x="1232763" y="54279"/>
                  </a:lnTo>
                  <a:lnTo>
                    <a:pt x="1192034" y="35433"/>
                  </a:lnTo>
                  <a:lnTo>
                    <a:pt x="1182484" y="28917"/>
                  </a:lnTo>
                  <a:lnTo>
                    <a:pt x="1157033" y="58293"/>
                  </a:lnTo>
                  <a:lnTo>
                    <a:pt x="1137043" y="120142"/>
                  </a:lnTo>
                  <a:lnTo>
                    <a:pt x="1129017" y="161213"/>
                  </a:lnTo>
                  <a:lnTo>
                    <a:pt x="1122273" y="207949"/>
                  </a:lnTo>
                  <a:lnTo>
                    <a:pt x="1116774" y="259549"/>
                  </a:lnTo>
                  <a:lnTo>
                    <a:pt x="1112494" y="315175"/>
                  </a:lnTo>
                  <a:lnTo>
                    <a:pt x="1109395" y="374015"/>
                  </a:lnTo>
                  <a:lnTo>
                    <a:pt x="1107465" y="435267"/>
                  </a:lnTo>
                  <a:lnTo>
                    <a:pt x="1106639" y="498106"/>
                  </a:lnTo>
                  <a:lnTo>
                    <a:pt x="1106919" y="561708"/>
                  </a:lnTo>
                  <a:lnTo>
                    <a:pt x="1108265" y="625271"/>
                  </a:lnTo>
                  <a:lnTo>
                    <a:pt x="1110640" y="687959"/>
                  </a:lnTo>
                  <a:lnTo>
                    <a:pt x="1114031" y="748969"/>
                  </a:lnTo>
                  <a:lnTo>
                    <a:pt x="1118387" y="807478"/>
                  </a:lnTo>
                  <a:lnTo>
                    <a:pt x="1123683" y="862672"/>
                  </a:lnTo>
                  <a:lnTo>
                    <a:pt x="1129906" y="913726"/>
                  </a:lnTo>
                  <a:lnTo>
                    <a:pt x="1137005" y="959840"/>
                  </a:lnTo>
                  <a:lnTo>
                    <a:pt x="1144955" y="1000188"/>
                  </a:lnTo>
                  <a:lnTo>
                    <a:pt x="1163294" y="1060310"/>
                  </a:lnTo>
                  <a:lnTo>
                    <a:pt x="1225816" y="1145565"/>
                  </a:lnTo>
                  <a:lnTo>
                    <a:pt x="1173594" y="1078496"/>
                  </a:lnTo>
                  <a:lnTo>
                    <a:pt x="1202715" y="1176731"/>
                  </a:lnTo>
                  <a:lnTo>
                    <a:pt x="1224419" y="1227353"/>
                  </a:lnTo>
                  <a:lnTo>
                    <a:pt x="1249540" y="1246454"/>
                  </a:lnTo>
                  <a:lnTo>
                    <a:pt x="1288859" y="1250111"/>
                  </a:lnTo>
                  <a:lnTo>
                    <a:pt x="1456486" y="1227950"/>
                  </a:lnTo>
                  <a:lnTo>
                    <a:pt x="1680476" y="1175448"/>
                  </a:lnTo>
                  <a:lnTo>
                    <a:pt x="1876615" y="1122210"/>
                  </a:lnTo>
                  <a:lnTo>
                    <a:pt x="1960714" y="1097876"/>
                  </a:lnTo>
                  <a:lnTo>
                    <a:pt x="2004377" y="1071613"/>
                  </a:lnTo>
                  <a:lnTo>
                    <a:pt x="2010625" y="1042758"/>
                  </a:lnTo>
                  <a:close/>
                </a:path>
              </a:pathLst>
            </a:custGeom>
            <a:solidFill>
              <a:srgbClr val="9C3649"/>
            </a:solidFill>
          </p:spPr>
          <p:txBody>
            <a:bodyPr wrap="square" lIns="0" tIns="0" rIns="0" bIns="0" rtlCol="0"/>
            <a:lstStyle/>
            <a:p>
              <a:endParaRPr/>
            </a:p>
          </p:txBody>
        </p:sp>
        <p:sp>
          <p:nvSpPr>
            <p:cNvPr id="10" name="object 5">
              <a:extLst>
                <a:ext uri="{FF2B5EF4-FFF2-40B4-BE49-F238E27FC236}">
                  <a16:creationId xmlns:a16="http://schemas.microsoft.com/office/drawing/2014/main" id="{E8CA9EDC-D116-B344-9622-F11F87E78035}"/>
                </a:ext>
              </a:extLst>
            </p:cNvPr>
            <p:cNvSpPr/>
            <p:nvPr/>
          </p:nvSpPr>
          <p:spPr>
            <a:xfrm>
              <a:off x="9798710" y="7664224"/>
              <a:ext cx="1466850" cy="532130"/>
            </a:xfrm>
            <a:custGeom>
              <a:avLst/>
              <a:gdLst/>
              <a:ahLst/>
              <a:cxnLst/>
              <a:rect l="l" t="t" r="r" b="b"/>
              <a:pathLst>
                <a:path w="1466850" h="532129">
                  <a:moveTo>
                    <a:pt x="373214" y="361416"/>
                  </a:moveTo>
                  <a:lnTo>
                    <a:pt x="373189" y="312559"/>
                  </a:lnTo>
                  <a:lnTo>
                    <a:pt x="364236" y="267284"/>
                  </a:lnTo>
                  <a:lnTo>
                    <a:pt x="344284" y="231851"/>
                  </a:lnTo>
                  <a:lnTo>
                    <a:pt x="311238" y="212483"/>
                  </a:lnTo>
                  <a:lnTo>
                    <a:pt x="119392" y="193433"/>
                  </a:lnTo>
                  <a:lnTo>
                    <a:pt x="28359" y="227533"/>
                  </a:lnTo>
                  <a:lnTo>
                    <a:pt x="977" y="276263"/>
                  </a:lnTo>
                  <a:lnTo>
                    <a:pt x="114" y="301066"/>
                  </a:lnTo>
                  <a:lnTo>
                    <a:pt x="393" y="301205"/>
                  </a:lnTo>
                  <a:lnTo>
                    <a:pt x="266" y="302882"/>
                  </a:lnTo>
                  <a:lnTo>
                    <a:pt x="0" y="304368"/>
                  </a:lnTo>
                  <a:lnTo>
                    <a:pt x="38" y="306209"/>
                  </a:lnTo>
                  <a:lnTo>
                    <a:pt x="7277" y="355561"/>
                  </a:lnTo>
                  <a:lnTo>
                    <a:pt x="24091" y="409155"/>
                  </a:lnTo>
                  <a:lnTo>
                    <a:pt x="44970" y="450824"/>
                  </a:lnTo>
                  <a:lnTo>
                    <a:pt x="64439" y="464400"/>
                  </a:lnTo>
                  <a:lnTo>
                    <a:pt x="78638" y="445198"/>
                  </a:lnTo>
                  <a:lnTo>
                    <a:pt x="87884" y="410527"/>
                  </a:lnTo>
                  <a:lnTo>
                    <a:pt x="92887" y="377329"/>
                  </a:lnTo>
                  <a:lnTo>
                    <a:pt x="94399" y="362508"/>
                  </a:lnTo>
                  <a:lnTo>
                    <a:pt x="114071" y="437743"/>
                  </a:lnTo>
                  <a:lnTo>
                    <a:pt x="127368" y="475716"/>
                  </a:lnTo>
                  <a:lnTo>
                    <a:pt x="140373" y="488022"/>
                  </a:lnTo>
                  <a:lnTo>
                    <a:pt x="159118" y="486257"/>
                  </a:lnTo>
                  <a:lnTo>
                    <a:pt x="176758" y="463435"/>
                  </a:lnTo>
                  <a:lnTo>
                    <a:pt x="184823" y="419595"/>
                  </a:lnTo>
                  <a:lnTo>
                    <a:pt x="186969" y="376974"/>
                  </a:lnTo>
                  <a:lnTo>
                    <a:pt x="186867" y="357835"/>
                  </a:lnTo>
                  <a:lnTo>
                    <a:pt x="209524" y="460578"/>
                  </a:lnTo>
                  <a:lnTo>
                    <a:pt x="225501" y="512914"/>
                  </a:lnTo>
                  <a:lnTo>
                    <a:pt x="242366" y="531139"/>
                  </a:lnTo>
                  <a:lnTo>
                    <a:pt x="267716" y="531533"/>
                  </a:lnTo>
                  <a:lnTo>
                    <a:pt x="287172" y="500621"/>
                  </a:lnTo>
                  <a:lnTo>
                    <a:pt x="288251" y="436626"/>
                  </a:lnTo>
                  <a:lnTo>
                    <a:pt x="281292" y="373418"/>
                  </a:lnTo>
                  <a:lnTo>
                    <a:pt x="276682" y="344830"/>
                  </a:lnTo>
                  <a:lnTo>
                    <a:pt x="294068" y="431838"/>
                  </a:lnTo>
                  <a:lnTo>
                    <a:pt x="306527" y="473570"/>
                  </a:lnTo>
                  <a:lnTo>
                    <a:pt x="320040" y="481469"/>
                  </a:lnTo>
                  <a:lnTo>
                    <a:pt x="340588" y="467017"/>
                  </a:lnTo>
                  <a:lnTo>
                    <a:pt x="354825" y="444893"/>
                  </a:lnTo>
                  <a:lnTo>
                    <a:pt x="366395" y="407606"/>
                  </a:lnTo>
                  <a:lnTo>
                    <a:pt x="373214" y="361416"/>
                  </a:lnTo>
                  <a:close/>
                </a:path>
                <a:path w="1466850" h="532129">
                  <a:moveTo>
                    <a:pt x="1466735" y="140030"/>
                  </a:moveTo>
                  <a:lnTo>
                    <a:pt x="1457629" y="94056"/>
                  </a:lnTo>
                  <a:lnTo>
                    <a:pt x="1380845" y="34340"/>
                  </a:lnTo>
                  <a:lnTo>
                    <a:pt x="1329004" y="14097"/>
                  </a:lnTo>
                  <a:lnTo>
                    <a:pt x="1280642" y="2870"/>
                  </a:lnTo>
                  <a:lnTo>
                    <a:pt x="1236395" y="0"/>
                  </a:lnTo>
                  <a:lnTo>
                    <a:pt x="1196860" y="4876"/>
                  </a:lnTo>
                  <a:lnTo>
                    <a:pt x="1134452" y="35344"/>
                  </a:lnTo>
                  <a:lnTo>
                    <a:pt x="1098397" y="89204"/>
                  </a:lnTo>
                  <a:lnTo>
                    <a:pt x="1091793" y="123329"/>
                  </a:lnTo>
                  <a:lnTo>
                    <a:pt x="1094803" y="161099"/>
                  </a:lnTo>
                  <a:lnTo>
                    <a:pt x="1107389" y="205486"/>
                  </a:lnTo>
                  <a:lnTo>
                    <a:pt x="1128395" y="247675"/>
                  </a:lnTo>
                  <a:lnTo>
                    <a:pt x="1156703" y="278904"/>
                  </a:lnTo>
                  <a:lnTo>
                    <a:pt x="1179766" y="272923"/>
                  </a:lnTo>
                  <a:lnTo>
                    <a:pt x="1189469" y="230085"/>
                  </a:lnTo>
                  <a:lnTo>
                    <a:pt x="1191272" y="181546"/>
                  </a:lnTo>
                  <a:lnTo>
                    <a:pt x="1190663" y="158432"/>
                  </a:lnTo>
                  <a:lnTo>
                    <a:pt x="1197787" y="263842"/>
                  </a:lnTo>
                  <a:lnTo>
                    <a:pt x="1205915" y="318541"/>
                  </a:lnTo>
                  <a:lnTo>
                    <a:pt x="1220190" y="340131"/>
                  </a:lnTo>
                  <a:lnTo>
                    <a:pt x="1245819" y="346240"/>
                  </a:lnTo>
                  <a:lnTo>
                    <a:pt x="1270355" y="321805"/>
                  </a:lnTo>
                  <a:lnTo>
                    <a:pt x="1281430" y="262559"/>
                  </a:lnTo>
                  <a:lnTo>
                    <a:pt x="1284249" y="202234"/>
                  </a:lnTo>
                  <a:lnTo>
                    <a:pt x="1284033" y="174637"/>
                  </a:lnTo>
                  <a:lnTo>
                    <a:pt x="1299794" y="245427"/>
                  </a:lnTo>
                  <a:lnTo>
                    <a:pt x="1311262" y="282562"/>
                  </a:lnTo>
                  <a:lnTo>
                    <a:pt x="1324038" y="298221"/>
                  </a:lnTo>
                  <a:lnTo>
                    <a:pt x="1343698" y="304571"/>
                  </a:lnTo>
                  <a:lnTo>
                    <a:pt x="1363116" y="288747"/>
                  </a:lnTo>
                  <a:lnTo>
                    <a:pt x="1373378" y="246443"/>
                  </a:lnTo>
                  <a:lnTo>
                    <a:pt x="1377403" y="202704"/>
                  </a:lnTo>
                  <a:lnTo>
                    <a:pt x="1378102" y="182549"/>
                  </a:lnTo>
                  <a:lnTo>
                    <a:pt x="1396225" y="237477"/>
                  </a:lnTo>
                  <a:lnTo>
                    <a:pt x="1408023" y="266560"/>
                  </a:lnTo>
                  <a:lnTo>
                    <a:pt x="1418691" y="279488"/>
                  </a:lnTo>
                  <a:lnTo>
                    <a:pt x="1433372" y="285953"/>
                  </a:lnTo>
                  <a:lnTo>
                    <a:pt x="1446187" y="275082"/>
                  </a:lnTo>
                  <a:lnTo>
                    <a:pt x="1458023" y="240499"/>
                  </a:lnTo>
                  <a:lnTo>
                    <a:pt x="1465872" y="192163"/>
                  </a:lnTo>
                  <a:lnTo>
                    <a:pt x="1466735" y="140030"/>
                  </a:lnTo>
                  <a:close/>
                </a:path>
              </a:pathLst>
            </a:custGeom>
            <a:solidFill>
              <a:srgbClr val="E87E58"/>
            </a:solidFill>
          </p:spPr>
          <p:txBody>
            <a:bodyPr wrap="square" lIns="0" tIns="0" rIns="0" bIns="0" rtlCol="0"/>
            <a:lstStyle/>
            <a:p>
              <a:endParaRPr/>
            </a:p>
          </p:txBody>
        </p:sp>
        <p:sp>
          <p:nvSpPr>
            <p:cNvPr id="11" name="object 6">
              <a:extLst>
                <a:ext uri="{FF2B5EF4-FFF2-40B4-BE49-F238E27FC236}">
                  <a16:creationId xmlns:a16="http://schemas.microsoft.com/office/drawing/2014/main" id="{A54B3677-BDB5-D740-AFA4-0E34DDC2FAEB}"/>
                </a:ext>
              </a:extLst>
            </p:cNvPr>
            <p:cNvSpPr/>
            <p:nvPr/>
          </p:nvSpPr>
          <p:spPr>
            <a:xfrm>
              <a:off x="9303004" y="5615980"/>
              <a:ext cx="1358900" cy="1682114"/>
            </a:xfrm>
            <a:custGeom>
              <a:avLst/>
              <a:gdLst/>
              <a:ahLst/>
              <a:cxnLst/>
              <a:rect l="l" t="t" r="r" b="b"/>
              <a:pathLst>
                <a:path w="1358900" h="1682115">
                  <a:moveTo>
                    <a:pt x="1358734" y="549567"/>
                  </a:moveTo>
                  <a:lnTo>
                    <a:pt x="1275118" y="270548"/>
                  </a:lnTo>
                  <a:lnTo>
                    <a:pt x="1274826" y="270535"/>
                  </a:lnTo>
                  <a:lnTo>
                    <a:pt x="1273924" y="266407"/>
                  </a:lnTo>
                  <a:lnTo>
                    <a:pt x="1259573" y="227444"/>
                  </a:lnTo>
                  <a:lnTo>
                    <a:pt x="1240256" y="190754"/>
                  </a:lnTo>
                  <a:lnTo>
                    <a:pt x="1216266" y="156540"/>
                  </a:lnTo>
                  <a:lnTo>
                    <a:pt x="1187907" y="125006"/>
                  </a:lnTo>
                  <a:lnTo>
                    <a:pt x="1155458" y="96354"/>
                  </a:lnTo>
                  <a:lnTo>
                    <a:pt x="1119238" y="70789"/>
                  </a:lnTo>
                  <a:lnTo>
                    <a:pt x="1079525" y="48526"/>
                  </a:lnTo>
                  <a:lnTo>
                    <a:pt x="1036624" y="29768"/>
                  </a:lnTo>
                  <a:lnTo>
                    <a:pt x="992124" y="15176"/>
                  </a:lnTo>
                  <a:lnTo>
                    <a:pt x="947674" y="5321"/>
                  </a:lnTo>
                  <a:lnTo>
                    <a:pt x="903643" y="241"/>
                  </a:lnTo>
                  <a:lnTo>
                    <a:pt x="860361" y="0"/>
                  </a:lnTo>
                  <a:lnTo>
                    <a:pt x="818197" y="4610"/>
                  </a:lnTo>
                  <a:lnTo>
                    <a:pt x="777519" y="14147"/>
                  </a:lnTo>
                  <a:lnTo>
                    <a:pt x="773391" y="15697"/>
                  </a:lnTo>
                  <a:lnTo>
                    <a:pt x="773391" y="731710"/>
                  </a:lnTo>
                  <a:lnTo>
                    <a:pt x="675805" y="987425"/>
                  </a:lnTo>
                  <a:lnTo>
                    <a:pt x="672198" y="986586"/>
                  </a:lnTo>
                  <a:lnTo>
                    <a:pt x="769874" y="730631"/>
                  </a:lnTo>
                  <a:lnTo>
                    <a:pt x="773391" y="731710"/>
                  </a:lnTo>
                  <a:lnTo>
                    <a:pt x="773391" y="15697"/>
                  </a:lnTo>
                  <a:lnTo>
                    <a:pt x="738670" y="28651"/>
                  </a:lnTo>
                  <a:lnTo>
                    <a:pt x="702005" y="48145"/>
                  </a:lnTo>
                  <a:lnTo>
                    <a:pt x="699770" y="49758"/>
                  </a:lnTo>
                  <a:lnTo>
                    <a:pt x="455561" y="217297"/>
                  </a:lnTo>
                  <a:lnTo>
                    <a:pt x="332066" y="377240"/>
                  </a:lnTo>
                  <a:lnTo>
                    <a:pt x="291274" y="623201"/>
                  </a:lnTo>
                  <a:lnTo>
                    <a:pt x="294411" y="957427"/>
                  </a:lnTo>
                  <a:lnTo>
                    <a:pt x="267296" y="959700"/>
                  </a:lnTo>
                  <a:lnTo>
                    <a:pt x="156984" y="1001039"/>
                  </a:lnTo>
                  <a:lnTo>
                    <a:pt x="0" y="1085786"/>
                  </a:lnTo>
                  <a:lnTo>
                    <a:pt x="346202" y="1503870"/>
                  </a:lnTo>
                  <a:lnTo>
                    <a:pt x="597928" y="1681632"/>
                  </a:lnTo>
                  <a:lnTo>
                    <a:pt x="877874" y="1653641"/>
                  </a:lnTo>
                  <a:lnTo>
                    <a:pt x="1308735" y="1454467"/>
                  </a:lnTo>
                  <a:lnTo>
                    <a:pt x="1214386" y="1285544"/>
                  </a:lnTo>
                  <a:lnTo>
                    <a:pt x="1132586" y="1184148"/>
                  </a:lnTo>
                  <a:lnTo>
                    <a:pt x="1052385" y="1132052"/>
                  </a:lnTo>
                  <a:lnTo>
                    <a:pt x="1211770" y="960374"/>
                  </a:lnTo>
                  <a:lnTo>
                    <a:pt x="1348917" y="747915"/>
                  </a:lnTo>
                  <a:lnTo>
                    <a:pt x="1358734" y="549567"/>
                  </a:lnTo>
                  <a:close/>
                </a:path>
              </a:pathLst>
            </a:custGeom>
            <a:solidFill>
              <a:srgbClr val="7662A5"/>
            </a:solidFill>
          </p:spPr>
          <p:txBody>
            <a:bodyPr wrap="square" lIns="0" tIns="0" rIns="0" bIns="0" rtlCol="0"/>
            <a:lstStyle/>
            <a:p>
              <a:endParaRPr/>
            </a:p>
          </p:txBody>
        </p:sp>
        <p:sp>
          <p:nvSpPr>
            <p:cNvPr id="12" name="object 7">
              <a:extLst>
                <a:ext uri="{FF2B5EF4-FFF2-40B4-BE49-F238E27FC236}">
                  <a16:creationId xmlns:a16="http://schemas.microsoft.com/office/drawing/2014/main" id="{09B2FA1C-0400-E745-9F26-D123E19DFEA5}"/>
                </a:ext>
              </a:extLst>
            </p:cNvPr>
            <p:cNvSpPr/>
            <p:nvPr/>
          </p:nvSpPr>
          <p:spPr>
            <a:xfrm>
              <a:off x="9670002" y="5842960"/>
              <a:ext cx="847725" cy="930275"/>
            </a:xfrm>
            <a:custGeom>
              <a:avLst/>
              <a:gdLst/>
              <a:ahLst/>
              <a:cxnLst/>
              <a:rect l="l" t="t" r="r" b="b"/>
              <a:pathLst>
                <a:path w="847725" h="930275">
                  <a:moveTo>
                    <a:pt x="271058" y="0"/>
                  </a:moveTo>
                  <a:lnTo>
                    <a:pt x="0" y="710217"/>
                  </a:lnTo>
                  <a:lnTo>
                    <a:pt x="576639" y="930278"/>
                  </a:lnTo>
                  <a:lnTo>
                    <a:pt x="847652" y="220074"/>
                  </a:lnTo>
                  <a:lnTo>
                    <a:pt x="271058" y="0"/>
                  </a:lnTo>
                  <a:close/>
                </a:path>
              </a:pathLst>
            </a:custGeom>
            <a:solidFill>
              <a:srgbClr val="412B88"/>
            </a:solidFill>
          </p:spPr>
          <p:txBody>
            <a:bodyPr wrap="square" lIns="0" tIns="0" rIns="0" bIns="0" rtlCol="0"/>
            <a:lstStyle/>
            <a:p>
              <a:endParaRPr/>
            </a:p>
          </p:txBody>
        </p:sp>
        <p:pic>
          <p:nvPicPr>
            <p:cNvPr id="13" name="object 8">
              <a:extLst>
                <a:ext uri="{FF2B5EF4-FFF2-40B4-BE49-F238E27FC236}">
                  <a16:creationId xmlns:a16="http://schemas.microsoft.com/office/drawing/2014/main" id="{387CC35B-A765-664D-BEE2-DA955F739FA7}"/>
                </a:ext>
              </a:extLst>
            </p:cNvPr>
            <p:cNvPicPr/>
            <p:nvPr/>
          </p:nvPicPr>
          <p:blipFill>
            <a:blip r:embed="rId2" cstate="print"/>
            <a:stretch>
              <a:fillRect/>
            </a:stretch>
          </p:blipFill>
          <p:spPr>
            <a:xfrm>
              <a:off x="9716514" y="5969288"/>
              <a:ext cx="157211" cy="233149"/>
            </a:xfrm>
            <a:prstGeom prst="rect">
              <a:avLst/>
            </a:prstGeom>
          </p:spPr>
        </p:pic>
        <p:pic>
          <p:nvPicPr>
            <p:cNvPr id="14" name="object 9">
              <a:extLst>
                <a:ext uri="{FF2B5EF4-FFF2-40B4-BE49-F238E27FC236}">
                  <a16:creationId xmlns:a16="http://schemas.microsoft.com/office/drawing/2014/main" id="{14DAB1D4-0639-0E45-B36D-DEC7FE3F33FA}"/>
                </a:ext>
              </a:extLst>
            </p:cNvPr>
            <p:cNvPicPr/>
            <p:nvPr/>
          </p:nvPicPr>
          <p:blipFill>
            <a:blip r:embed="rId3" cstate="print"/>
            <a:stretch>
              <a:fillRect/>
            </a:stretch>
          </p:blipFill>
          <p:spPr>
            <a:xfrm>
              <a:off x="10347982" y="6237263"/>
              <a:ext cx="204469" cy="198505"/>
            </a:xfrm>
            <a:prstGeom prst="rect">
              <a:avLst/>
            </a:prstGeom>
          </p:spPr>
        </p:pic>
        <p:sp>
          <p:nvSpPr>
            <p:cNvPr id="15" name="object 10">
              <a:extLst>
                <a:ext uri="{FF2B5EF4-FFF2-40B4-BE49-F238E27FC236}">
                  <a16:creationId xmlns:a16="http://schemas.microsoft.com/office/drawing/2014/main" id="{C1CA69D7-54DB-2545-90F4-DB72095A0EF0}"/>
                </a:ext>
              </a:extLst>
            </p:cNvPr>
            <p:cNvSpPr/>
            <p:nvPr/>
          </p:nvSpPr>
          <p:spPr>
            <a:xfrm>
              <a:off x="9766073" y="5716193"/>
              <a:ext cx="788035" cy="864235"/>
            </a:xfrm>
            <a:custGeom>
              <a:avLst/>
              <a:gdLst/>
              <a:ahLst/>
              <a:cxnLst/>
              <a:rect l="l" t="t" r="r" b="b"/>
              <a:pathLst>
                <a:path w="788034" h="864234">
                  <a:moveTo>
                    <a:pt x="361289" y="0"/>
                  </a:moveTo>
                  <a:lnTo>
                    <a:pt x="249573" y="37980"/>
                  </a:lnTo>
                  <a:lnTo>
                    <a:pt x="191581" y="96464"/>
                  </a:lnTo>
                  <a:lnTo>
                    <a:pt x="47137" y="384547"/>
                  </a:lnTo>
                  <a:lnTo>
                    <a:pt x="0" y="538689"/>
                  </a:lnTo>
                  <a:lnTo>
                    <a:pt x="29510" y="650599"/>
                  </a:lnTo>
                  <a:lnTo>
                    <a:pt x="131601" y="781673"/>
                  </a:lnTo>
                  <a:lnTo>
                    <a:pt x="165907" y="814574"/>
                  </a:lnTo>
                  <a:lnTo>
                    <a:pt x="205545" y="839604"/>
                  </a:lnTo>
                  <a:lnTo>
                    <a:pt x="249163" y="856247"/>
                  </a:lnTo>
                  <a:lnTo>
                    <a:pt x="295406" y="863986"/>
                  </a:lnTo>
                  <a:lnTo>
                    <a:pt x="342921" y="862304"/>
                  </a:lnTo>
                  <a:lnTo>
                    <a:pt x="523895" y="765247"/>
                  </a:lnTo>
                  <a:lnTo>
                    <a:pt x="649661" y="589236"/>
                  </a:lnTo>
                  <a:lnTo>
                    <a:pt x="723045" y="420440"/>
                  </a:lnTo>
                  <a:lnTo>
                    <a:pt x="746878" y="345025"/>
                  </a:lnTo>
                  <a:lnTo>
                    <a:pt x="787901" y="225102"/>
                  </a:lnTo>
                  <a:lnTo>
                    <a:pt x="779927" y="152438"/>
                  </a:lnTo>
                  <a:lnTo>
                    <a:pt x="703472" y="97611"/>
                  </a:lnTo>
                  <a:lnTo>
                    <a:pt x="539052" y="31200"/>
                  </a:lnTo>
                  <a:lnTo>
                    <a:pt x="361289" y="0"/>
                  </a:lnTo>
                  <a:close/>
                </a:path>
              </a:pathLst>
            </a:custGeom>
            <a:solidFill>
              <a:srgbClr val="E87E58"/>
            </a:solidFill>
          </p:spPr>
          <p:txBody>
            <a:bodyPr wrap="square" lIns="0" tIns="0" rIns="0" bIns="0" rtlCol="0"/>
            <a:lstStyle/>
            <a:p>
              <a:endParaRPr/>
            </a:p>
          </p:txBody>
        </p:sp>
        <p:sp>
          <p:nvSpPr>
            <p:cNvPr id="16" name="object 11">
              <a:extLst>
                <a:ext uri="{FF2B5EF4-FFF2-40B4-BE49-F238E27FC236}">
                  <a16:creationId xmlns:a16="http://schemas.microsoft.com/office/drawing/2014/main" id="{369B9B8C-8792-2F41-B140-AFF07DCEA806}"/>
                </a:ext>
              </a:extLst>
            </p:cNvPr>
            <p:cNvSpPr/>
            <p:nvPr/>
          </p:nvSpPr>
          <p:spPr>
            <a:xfrm>
              <a:off x="9640431" y="5610710"/>
              <a:ext cx="987425" cy="1323340"/>
            </a:xfrm>
            <a:custGeom>
              <a:avLst/>
              <a:gdLst/>
              <a:ahLst/>
              <a:cxnLst/>
              <a:rect l="l" t="t" r="r" b="b"/>
              <a:pathLst>
                <a:path w="987425" h="1323340">
                  <a:moveTo>
                    <a:pt x="987348" y="339509"/>
                  </a:moveTo>
                  <a:lnTo>
                    <a:pt x="938999" y="238671"/>
                  </a:lnTo>
                  <a:lnTo>
                    <a:pt x="821563" y="138849"/>
                  </a:lnTo>
                  <a:lnTo>
                    <a:pt x="821563" y="584949"/>
                  </a:lnTo>
                  <a:lnTo>
                    <a:pt x="817156" y="595439"/>
                  </a:lnTo>
                  <a:lnTo>
                    <a:pt x="703884" y="801433"/>
                  </a:lnTo>
                  <a:lnTo>
                    <a:pt x="534504" y="981875"/>
                  </a:lnTo>
                  <a:lnTo>
                    <a:pt x="324866" y="1003490"/>
                  </a:lnTo>
                  <a:lnTo>
                    <a:pt x="285648" y="980579"/>
                  </a:lnTo>
                  <a:lnTo>
                    <a:pt x="253733" y="951572"/>
                  </a:lnTo>
                  <a:lnTo>
                    <a:pt x="228549" y="917232"/>
                  </a:lnTo>
                  <a:lnTo>
                    <a:pt x="209524" y="878357"/>
                  </a:lnTo>
                  <a:lnTo>
                    <a:pt x="196100" y="835710"/>
                  </a:lnTo>
                  <a:lnTo>
                    <a:pt x="187693" y="790079"/>
                  </a:lnTo>
                  <a:lnTo>
                    <a:pt x="183730" y="742226"/>
                  </a:lnTo>
                  <a:lnTo>
                    <a:pt x="183667" y="692950"/>
                  </a:lnTo>
                  <a:lnTo>
                    <a:pt x="186931" y="643013"/>
                  </a:lnTo>
                  <a:lnTo>
                    <a:pt x="192938" y="593191"/>
                  </a:lnTo>
                  <a:lnTo>
                    <a:pt x="201129" y="544283"/>
                  </a:lnTo>
                  <a:lnTo>
                    <a:pt x="210934" y="497039"/>
                  </a:lnTo>
                  <a:lnTo>
                    <a:pt x="221780" y="452259"/>
                  </a:lnTo>
                  <a:lnTo>
                    <a:pt x="233108" y="410705"/>
                  </a:lnTo>
                  <a:lnTo>
                    <a:pt x="344690" y="273977"/>
                  </a:lnTo>
                  <a:lnTo>
                    <a:pt x="477774" y="176110"/>
                  </a:lnTo>
                  <a:lnTo>
                    <a:pt x="572173" y="157962"/>
                  </a:lnTo>
                  <a:lnTo>
                    <a:pt x="664362" y="227266"/>
                  </a:lnTo>
                  <a:lnTo>
                    <a:pt x="778865" y="351586"/>
                  </a:lnTo>
                  <a:lnTo>
                    <a:pt x="820026" y="493420"/>
                  </a:lnTo>
                  <a:lnTo>
                    <a:pt x="821563" y="584949"/>
                  </a:lnTo>
                  <a:lnTo>
                    <a:pt x="821563" y="138849"/>
                  </a:lnTo>
                  <a:lnTo>
                    <a:pt x="801039" y="121399"/>
                  </a:lnTo>
                  <a:lnTo>
                    <a:pt x="749312" y="112458"/>
                  </a:lnTo>
                  <a:lnTo>
                    <a:pt x="572338" y="5245"/>
                  </a:lnTo>
                  <a:lnTo>
                    <a:pt x="271233" y="0"/>
                  </a:lnTo>
                  <a:lnTo>
                    <a:pt x="222491" y="84924"/>
                  </a:lnTo>
                  <a:lnTo>
                    <a:pt x="189661" y="278168"/>
                  </a:lnTo>
                  <a:lnTo>
                    <a:pt x="176022" y="278549"/>
                  </a:lnTo>
                  <a:lnTo>
                    <a:pt x="116840" y="304812"/>
                  </a:lnTo>
                  <a:lnTo>
                    <a:pt x="77787" y="377266"/>
                  </a:lnTo>
                  <a:lnTo>
                    <a:pt x="36220" y="518680"/>
                  </a:lnTo>
                  <a:lnTo>
                    <a:pt x="0" y="1093000"/>
                  </a:lnTo>
                  <a:lnTo>
                    <a:pt x="501002" y="1323213"/>
                  </a:lnTo>
                  <a:lnTo>
                    <a:pt x="518845" y="1293799"/>
                  </a:lnTo>
                  <a:lnTo>
                    <a:pt x="570547" y="1216431"/>
                  </a:lnTo>
                  <a:lnTo>
                    <a:pt x="653300" y="1107376"/>
                  </a:lnTo>
                  <a:lnTo>
                    <a:pt x="764324" y="982941"/>
                  </a:lnTo>
                  <a:lnTo>
                    <a:pt x="860247" y="882142"/>
                  </a:lnTo>
                  <a:lnTo>
                    <a:pt x="910551" y="809942"/>
                  </a:lnTo>
                  <a:lnTo>
                    <a:pt x="931722" y="731596"/>
                  </a:lnTo>
                  <a:lnTo>
                    <a:pt x="940257" y="612381"/>
                  </a:lnTo>
                  <a:lnTo>
                    <a:pt x="904455" y="561987"/>
                  </a:lnTo>
                  <a:lnTo>
                    <a:pt x="948220" y="479488"/>
                  </a:lnTo>
                  <a:lnTo>
                    <a:pt x="987348" y="339509"/>
                  </a:lnTo>
                  <a:close/>
                </a:path>
              </a:pathLst>
            </a:custGeom>
            <a:solidFill>
              <a:srgbClr val="7662A5"/>
            </a:solidFill>
          </p:spPr>
          <p:txBody>
            <a:bodyPr wrap="square" lIns="0" tIns="0" rIns="0" bIns="0" rtlCol="0"/>
            <a:lstStyle/>
            <a:p>
              <a:endParaRPr/>
            </a:p>
          </p:txBody>
        </p:sp>
        <p:sp>
          <p:nvSpPr>
            <p:cNvPr id="17" name="object 12">
              <a:extLst>
                <a:ext uri="{FF2B5EF4-FFF2-40B4-BE49-F238E27FC236}">
                  <a16:creationId xmlns:a16="http://schemas.microsoft.com/office/drawing/2014/main" id="{32761BAE-3A3A-5B4B-A463-6B19A4AF1382}"/>
                </a:ext>
              </a:extLst>
            </p:cNvPr>
            <p:cNvSpPr/>
            <p:nvPr/>
          </p:nvSpPr>
          <p:spPr>
            <a:xfrm>
              <a:off x="9750273" y="5772292"/>
              <a:ext cx="640715" cy="889635"/>
            </a:xfrm>
            <a:custGeom>
              <a:avLst/>
              <a:gdLst/>
              <a:ahLst/>
              <a:cxnLst/>
              <a:rect l="l" t="t" r="r" b="b"/>
              <a:pathLst>
                <a:path w="640715" h="889634">
                  <a:moveTo>
                    <a:pt x="426326" y="816508"/>
                  </a:moveTo>
                  <a:lnTo>
                    <a:pt x="423214" y="811517"/>
                  </a:lnTo>
                  <a:lnTo>
                    <a:pt x="419950" y="810742"/>
                  </a:lnTo>
                  <a:lnTo>
                    <a:pt x="417461" y="812317"/>
                  </a:lnTo>
                  <a:lnTo>
                    <a:pt x="368287" y="839914"/>
                  </a:lnTo>
                  <a:lnTo>
                    <a:pt x="321157" y="860145"/>
                  </a:lnTo>
                  <a:lnTo>
                    <a:pt x="276110" y="873023"/>
                  </a:lnTo>
                  <a:lnTo>
                    <a:pt x="233248" y="878522"/>
                  </a:lnTo>
                  <a:lnTo>
                    <a:pt x="192608" y="876604"/>
                  </a:lnTo>
                  <a:lnTo>
                    <a:pt x="154279" y="867295"/>
                  </a:lnTo>
                  <a:lnTo>
                    <a:pt x="88493" y="829157"/>
                  </a:lnTo>
                  <a:lnTo>
                    <a:pt x="44157" y="780288"/>
                  </a:lnTo>
                  <a:lnTo>
                    <a:pt x="19062" y="737958"/>
                  </a:lnTo>
                  <a:lnTo>
                    <a:pt x="10007" y="716673"/>
                  </a:lnTo>
                  <a:lnTo>
                    <a:pt x="6972" y="715213"/>
                  </a:lnTo>
                  <a:lnTo>
                    <a:pt x="1422" y="717169"/>
                  </a:lnTo>
                  <a:lnTo>
                    <a:pt x="0" y="720229"/>
                  </a:lnTo>
                  <a:lnTo>
                    <a:pt x="965" y="722985"/>
                  </a:lnTo>
                  <a:lnTo>
                    <a:pt x="22618" y="767245"/>
                  </a:lnTo>
                  <a:lnTo>
                    <a:pt x="50177" y="805967"/>
                  </a:lnTo>
                  <a:lnTo>
                    <a:pt x="90614" y="844753"/>
                  </a:lnTo>
                  <a:lnTo>
                    <a:pt x="145249" y="875334"/>
                  </a:lnTo>
                  <a:lnTo>
                    <a:pt x="190576" y="887069"/>
                  </a:lnTo>
                  <a:lnTo>
                    <a:pt x="232803" y="889177"/>
                  </a:lnTo>
                  <a:lnTo>
                    <a:pt x="277241" y="883653"/>
                  </a:lnTo>
                  <a:lnTo>
                    <a:pt x="323811" y="870496"/>
                  </a:lnTo>
                  <a:lnTo>
                    <a:pt x="372440" y="849718"/>
                  </a:lnTo>
                  <a:lnTo>
                    <a:pt x="423075" y="821347"/>
                  </a:lnTo>
                  <a:lnTo>
                    <a:pt x="425551" y="819772"/>
                  </a:lnTo>
                  <a:lnTo>
                    <a:pt x="426326" y="816508"/>
                  </a:lnTo>
                  <a:close/>
                </a:path>
                <a:path w="640715" h="889634">
                  <a:moveTo>
                    <a:pt x="640473" y="3136"/>
                  </a:moveTo>
                  <a:lnTo>
                    <a:pt x="638314" y="596"/>
                  </a:lnTo>
                  <a:lnTo>
                    <a:pt x="635355" y="368"/>
                  </a:lnTo>
                  <a:lnTo>
                    <a:pt x="620928" y="0"/>
                  </a:lnTo>
                  <a:lnTo>
                    <a:pt x="586333" y="1612"/>
                  </a:lnTo>
                  <a:lnTo>
                    <a:pt x="537578" y="8801"/>
                  </a:lnTo>
                  <a:lnTo>
                    <a:pt x="480695" y="25184"/>
                  </a:lnTo>
                  <a:lnTo>
                    <a:pt x="477951" y="26212"/>
                  </a:lnTo>
                  <a:lnTo>
                    <a:pt x="476542" y="29273"/>
                  </a:lnTo>
                  <a:lnTo>
                    <a:pt x="478129" y="33515"/>
                  </a:lnTo>
                  <a:lnTo>
                    <a:pt x="479298" y="34607"/>
                  </a:lnTo>
                  <a:lnTo>
                    <a:pt x="480669" y="35140"/>
                  </a:lnTo>
                  <a:lnTo>
                    <a:pt x="481850" y="35585"/>
                  </a:lnTo>
                  <a:lnTo>
                    <a:pt x="483171" y="35623"/>
                  </a:lnTo>
                  <a:lnTo>
                    <a:pt x="484441" y="35140"/>
                  </a:lnTo>
                  <a:lnTo>
                    <a:pt x="540016" y="19253"/>
                  </a:lnTo>
                  <a:lnTo>
                    <a:pt x="587895" y="12293"/>
                  </a:lnTo>
                  <a:lnTo>
                    <a:pt x="621588" y="10718"/>
                  </a:lnTo>
                  <a:lnTo>
                    <a:pt x="634619" y="10998"/>
                  </a:lnTo>
                  <a:lnTo>
                    <a:pt x="637578" y="11176"/>
                  </a:lnTo>
                  <a:lnTo>
                    <a:pt x="640092" y="8978"/>
                  </a:lnTo>
                  <a:lnTo>
                    <a:pt x="640473" y="3136"/>
                  </a:lnTo>
                  <a:close/>
                </a:path>
              </a:pathLst>
            </a:custGeom>
            <a:solidFill>
              <a:srgbClr val="412B88"/>
            </a:solidFill>
          </p:spPr>
          <p:txBody>
            <a:bodyPr wrap="square" lIns="0" tIns="0" rIns="0" bIns="0" rtlCol="0"/>
            <a:lstStyle/>
            <a:p>
              <a:endParaRPr/>
            </a:p>
          </p:txBody>
        </p:sp>
        <p:pic>
          <p:nvPicPr>
            <p:cNvPr id="18" name="object 13">
              <a:extLst>
                <a:ext uri="{FF2B5EF4-FFF2-40B4-BE49-F238E27FC236}">
                  <a16:creationId xmlns:a16="http://schemas.microsoft.com/office/drawing/2014/main" id="{DBD788D5-76A7-694B-AA4F-E75CA28D6FFB}"/>
                </a:ext>
              </a:extLst>
            </p:cNvPr>
            <p:cNvPicPr/>
            <p:nvPr/>
          </p:nvPicPr>
          <p:blipFill>
            <a:blip r:embed="rId4" cstate="print"/>
            <a:stretch>
              <a:fillRect/>
            </a:stretch>
          </p:blipFill>
          <p:spPr>
            <a:xfrm>
              <a:off x="9985570" y="6218479"/>
              <a:ext cx="213817" cy="232163"/>
            </a:xfrm>
            <a:prstGeom prst="rect">
              <a:avLst/>
            </a:prstGeom>
          </p:spPr>
        </p:pic>
        <p:sp>
          <p:nvSpPr>
            <p:cNvPr id="19" name="object 14">
              <a:extLst>
                <a:ext uri="{FF2B5EF4-FFF2-40B4-BE49-F238E27FC236}">
                  <a16:creationId xmlns:a16="http://schemas.microsoft.com/office/drawing/2014/main" id="{5980B168-2484-FA4A-B3F5-417ADF821AD9}"/>
                </a:ext>
              </a:extLst>
            </p:cNvPr>
            <p:cNvSpPr/>
            <p:nvPr/>
          </p:nvSpPr>
          <p:spPr>
            <a:xfrm>
              <a:off x="10010406" y="6093843"/>
              <a:ext cx="304165" cy="132715"/>
            </a:xfrm>
            <a:custGeom>
              <a:avLst/>
              <a:gdLst/>
              <a:ahLst/>
              <a:cxnLst/>
              <a:rect l="l" t="t" r="r" b="b"/>
              <a:pathLst>
                <a:path w="304165" h="132714">
                  <a:moveTo>
                    <a:pt x="53886" y="24371"/>
                  </a:moveTo>
                  <a:lnTo>
                    <a:pt x="50927" y="14427"/>
                  </a:lnTo>
                  <a:lnTo>
                    <a:pt x="44462" y="6324"/>
                  </a:lnTo>
                  <a:lnTo>
                    <a:pt x="35052" y="1130"/>
                  </a:lnTo>
                  <a:lnTo>
                    <a:pt x="24384" y="0"/>
                  </a:lnTo>
                  <a:lnTo>
                    <a:pt x="14452" y="2959"/>
                  </a:lnTo>
                  <a:lnTo>
                    <a:pt x="6337" y="9410"/>
                  </a:lnTo>
                  <a:lnTo>
                    <a:pt x="1143" y="18808"/>
                  </a:lnTo>
                  <a:lnTo>
                    <a:pt x="0" y="29476"/>
                  </a:lnTo>
                  <a:lnTo>
                    <a:pt x="2959" y="39408"/>
                  </a:lnTo>
                  <a:lnTo>
                    <a:pt x="9423" y="47523"/>
                  </a:lnTo>
                  <a:lnTo>
                    <a:pt x="18834" y="52705"/>
                  </a:lnTo>
                  <a:lnTo>
                    <a:pt x="29514" y="53848"/>
                  </a:lnTo>
                  <a:lnTo>
                    <a:pt x="39458" y="50901"/>
                  </a:lnTo>
                  <a:lnTo>
                    <a:pt x="47574" y="44450"/>
                  </a:lnTo>
                  <a:lnTo>
                    <a:pt x="52768" y="35052"/>
                  </a:lnTo>
                  <a:lnTo>
                    <a:pt x="53886" y="24371"/>
                  </a:lnTo>
                  <a:close/>
                </a:path>
                <a:path w="304165" h="132714">
                  <a:moveTo>
                    <a:pt x="303847" y="103047"/>
                  </a:moveTo>
                  <a:lnTo>
                    <a:pt x="300901" y="93103"/>
                  </a:lnTo>
                  <a:lnTo>
                    <a:pt x="294436" y="85001"/>
                  </a:lnTo>
                  <a:lnTo>
                    <a:pt x="285026" y="79819"/>
                  </a:lnTo>
                  <a:lnTo>
                    <a:pt x="274345" y="78689"/>
                  </a:lnTo>
                  <a:lnTo>
                    <a:pt x="264388" y="81622"/>
                  </a:lnTo>
                  <a:lnTo>
                    <a:pt x="256273" y="88087"/>
                  </a:lnTo>
                  <a:lnTo>
                    <a:pt x="251079" y="97485"/>
                  </a:lnTo>
                  <a:lnTo>
                    <a:pt x="249961" y="108140"/>
                  </a:lnTo>
                  <a:lnTo>
                    <a:pt x="252920" y="118084"/>
                  </a:lnTo>
                  <a:lnTo>
                    <a:pt x="259384" y="126199"/>
                  </a:lnTo>
                  <a:lnTo>
                    <a:pt x="268795" y="131394"/>
                  </a:lnTo>
                  <a:lnTo>
                    <a:pt x="279488" y="132511"/>
                  </a:lnTo>
                  <a:lnTo>
                    <a:pt x="289420" y="129565"/>
                  </a:lnTo>
                  <a:lnTo>
                    <a:pt x="297535" y="123113"/>
                  </a:lnTo>
                  <a:lnTo>
                    <a:pt x="302704" y="113715"/>
                  </a:lnTo>
                  <a:lnTo>
                    <a:pt x="303847" y="103047"/>
                  </a:lnTo>
                  <a:close/>
                </a:path>
              </a:pathLst>
            </a:custGeom>
            <a:solidFill>
              <a:srgbClr val="191442"/>
            </a:solidFill>
          </p:spPr>
          <p:txBody>
            <a:bodyPr wrap="square" lIns="0" tIns="0" rIns="0" bIns="0" rtlCol="0"/>
            <a:lstStyle/>
            <a:p>
              <a:endParaRPr/>
            </a:p>
          </p:txBody>
        </p:sp>
        <p:pic>
          <p:nvPicPr>
            <p:cNvPr id="20" name="object 15">
              <a:extLst>
                <a:ext uri="{FF2B5EF4-FFF2-40B4-BE49-F238E27FC236}">
                  <a16:creationId xmlns:a16="http://schemas.microsoft.com/office/drawing/2014/main" id="{48C0D5D8-678D-8144-A28C-B3D3EF1D82DB}"/>
                </a:ext>
              </a:extLst>
            </p:cNvPr>
            <p:cNvPicPr/>
            <p:nvPr/>
          </p:nvPicPr>
          <p:blipFill>
            <a:blip r:embed="rId5" cstate="print"/>
            <a:stretch>
              <a:fillRect/>
            </a:stretch>
          </p:blipFill>
          <p:spPr>
            <a:xfrm>
              <a:off x="9985755" y="5973535"/>
              <a:ext cx="177240" cy="75260"/>
            </a:xfrm>
            <a:prstGeom prst="rect">
              <a:avLst/>
            </a:prstGeom>
          </p:spPr>
        </p:pic>
        <p:sp>
          <p:nvSpPr>
            <p:cNvPr id="21" name="object 16">
              <a:extLst>
                <a:ext uri="{FF2B5EF4-FFF2-40B4-BE49-F238E27FC236}">
                  <a16:creationId xmlns:a16="http://schemas.microsoft.com/office/drawing/2014/main" id="{3B167C5E-7B9A-2840-81D0-6DAF839A6B4F}"/>
                </a:ext>
              </a:extLst>
            </p:cNvPr>
            <p:cNvSpPr/>
            <p:nvPr/>
          </p:nvSpPr>
          <p:spPr>
            <a:xfrm>
              <a:off x="10278370" y="6072398"/>
              <a:ext cx="168910" cy="92075"/>
            </a:xfrm>
            <a:custGeom>
              <a:avLst/>
              <a:gdLst/>
              <a:ahLst/>
              <a:cxnLst/>
              <a:rect l="l" t="t" r="r" b="b"/>
              <a:pathLst>
                <a:path w="168909" h="92075">
                  <a:moveTo>
                    <a:pt x="48544" y="0"/>
                  </a:moveTo>
                  <a:lnTo>
                    <a:pt x="22720" y="3490"/>
                  </a:lnTo>
                  <a:lnTo>
                    <a:pt x="5444" y="9668"/>
                  </a:lnTo>
                  <a:lnTo>
                    <a:pt x="0" y="12380"/>
                  </a:lnTo>
                  <a:lnTo>
                    <a:pt x="1588" y="19627"/>
                  </a:lnTo>
                  <a:lnTo>
                    <a:pt x="8156" y="21873"/>
                  </a:lnTo>
                  <a:lnTo>
                    <a:pt x="50735" y="38021"/>
                  </a:lnTo>
                  <a:lnTo>
                    <a:pt x="92146" y="56140"/>
                  </a:lnTo>
                  <a:lnTo>
                    <a:pt x="127317" y="73582"/>
                  </a:lnTo>
                  <a:lnTo>
                    <a:pt x="151176" y="87698"/>
                  </a:lnTo>
                  <a:lnTo>
                    <a:pt x="156709" y="91577"/>
                  </a:lnTo>
                  <a:lnTo>
                    <a:pt x="164378" y="90845"/>
                  </a:lnTo>
                  <a:lnTo>
                    <a:pt x="168685" y="84093"/>
                  </a:lnTo>
                  <a:lnTo>
                    <a:pt x="168914" y="81492"/>
                  </a:lnTo>
                  <a:lnTo>
                    <a:pt x="158161" y="57009"/>
                  </a:lnTo>
                  <a:lnTo>
                    <a:pt x="149580" y="43302"/>
                  </a:lnTo>
                  <a:lnTo>
                    <a:pt x="137320" y="32173"/>
                  </a:lnTo>
                  <a:lnTo>
                    <a:pt x="116571" y="17891"/>
                  </a:lnTo>
                  <a:lnTo>
                    <a:pt x="80600" y="3399"/>
                  </a:lnTo>
                  <a:lnTo>
                    <a:pt x="48544" y="0"/>
                  </a:lnTo>
                  <a:close/>
                </a:path>
              </a:pathLst>
            </a:custGeom>
            <a:solidFill>
              <a:srgbClr val="191442"/>
            </a:solidFill>
          </p:spPr>
          <p:txBody>
            <a:bodyPr wrap="square" lIns="0" tIns="0" rIns="0" bIns="0" rtlCol="0"/>
            <a:lstStyle/>
            <a:p>
              <a:endParaRPr/>
            </a:p>
          </p:txBody>
        </p:sp>
        <p:sp>
          <p:nvSpPr>
            <p:cNvPr id="22" name="object 17">
              <a:extLst>
                <a:ext uri="{FF2B5EF4-FFF2-40B4-BE49-F238E27FC236}">
                  <a16:creationId xmlns:a16="http://schemas.microsoft.com/office/drawing/2014/main" id="{ED6EA092-396D-7C4D-8537-903C017EF204}"/>
                </a:ext>
              </a:extLst>
            </p:cNvPr>
            <p:cNvSpPr/>
            <p:nvPr/>
          </p:nvSpPr>
          <p:spPr>
            <a:xfrm>
              <a:off x="0" y="7769491"/>
              <a:ext cx="20104100" cy="3539490"/>
            </a:xfrm>
            <a:custGeom>
              <a:avLst/>
              <a:gdLst/>
              <a:ahLst/>
              <a:cxnLst/>
              <a:rect l="l" t="t" r="r" b="b"/>
              <a:pathLst>
                <a:path w="20104100" h="3539490">
                  <a:moveTo>
                    <a:pt x="8481374" y="42055"/>
                  </a:moveTo>
                  <a:lnTo>
                    <a:pt x="0" y="81730"/>
                  </a:lnTo>
                  <a:lnTo>
                    <a:pt x="0" y="3539073"/>
                  </a:lnTo>
                  <a:lnTo>
                    <a:pt x="20104099" y="3539073"/>
                  </a:lnTo>
                  <a:lnTo>
                    <a:pt x="20104099" y="95492"/>
                  </a:lnTo>
                  <a:lnTo>
                    <a:pt x="18952069" y="95492"/>
                  </a:lnTo>
                  <a:lnTo>
                    <a:pt x="18693877" y="78814"/>
                  </a:lnTo>
                  <a:lnTo>
                    <a:pt x="18089670" y="47226"/>
                  </a:lnTo>
                  <a:lnTo>
                    <a:pt x="10598189" y="47226"/>
                  </a:lnTo>
                  <a:lnTo>
                    <a:pt x="8481374" y="42055"/>
                  </a:lnTo>
                  <a:close/>
                </a:path>
                <a:path w="20104100" h="3539490">
                  <a:moveTo>
                    <a:pt x="20085617" y="78744"/>
                  </a:moveTo>
                  <a:lnTo>
                    <a:pt x="19924883" y="79694"/>
                  </a:lnTo>
                  <a:lnTo>
                    <a:pt x="19205831" y="94603"/>
                  </a:lnTo>
                  <a:lnTo>
                    <a:pt x="18952069" y="95492"/>
                  </a:lnTo>
                  <a:lnTo>
                    <a:pt x="20104099" y="95492"/>
                  </a:lnTo>
                  <a:lnTo>
                    <a:pt x="20104099" y="78814"/>
                  </a:lnTo>
                  <a:lnTo>
                    <a:pt x="20085617" y="78744"/>
                  </a:lnTo>
                  <a:close/>
                </a:path>
                <a:path w="20104100" h="3539490">
                  <a:moveTo>
                    <a:pt x="15628181" y="0"/>
                  </a:moveTo>
                  <a:lnTo>
                    <a:pt x="10598189" y="47226"/>
                  </a:lnTo>
                  <a:lnTo>
                    <a:pt x="18089670" y="47226"/>
                  </a:lnTo>
                  <a:lnTo>
                    <a:pt x="18075523" y="46597"/>
                  </a:lnTo>
                  <a:lnTo>
                    <a:pt x="17977289" y="42408"/>
                  </a:lnTo>
                  <a:lnTo>
                    <a:pt x="17036422" y="13444"/>
                  </a:lnTo>
                  <a:lnTo>
                    <a:pt x="15628181" y="0"/>
                  </a:lnTo>
                  <a:close/>
                </a:path>
              </a:pathLst>
            </a:custGeom>
            <a:solidFill>
              <a:srgbClr val="7B8AB9"/>
            </a:solidFill>
          </p:spPr>
          <p:txBody>
            <a:bodyPr wrap="square" lIns="0" tIns="0" rIns="0" bIns="0" rtlCol="0"/>
            <a:lstStyle/>
            <a:p>
              <a:endParaRPr/>
            </a:p>
          </p:txBody>
        </p:sp>
        <p:pic>
          <p:nvPicPr>
            <p:cNvPr id="23" name="object 18">
              <a:extLst>
                <a:ext uri="{FF2B5EF4-FFF2-40B4-BE49-F238E27FC236}">
                  <a16:creationId xmlns:a16="http://schemas.microsoft.com/office/drawing/2014/main" id="{235DB750-D1A5-B842-9E2A-4E05F566A0FB}"/>
                </a:ext>
              </a:extLst>
            </p:cNvPr>
            <p:cNvPicPr/>
            <p:nvPr/>
          </p:nvPicPr>
          <p:blipFill>
            <a:blip r:embed="rId6" cstate="print"/>
            <a:stretch>
              <a:fillRect/>
            </a:stretch>
          </p:blipFill>
          <p:spPr>
            <a:xfrm>
              <a:off x="3476380" y="5884647"/>
              <a:ext cx="3579019" cy="4746204"/>
            </a:xfrm>
            <a:prstGeom prst="rect">
              <a:avLst/>
            </a:prstGeom>
          </p:spPr>
        </p:pic>
        <p:sp>
          <p:nvSpPr>
            <p:cNvPr id="24" name="object 19">
              <a:extLst>
                <a:ext uri="{FF2B5EF4-FFF2-40B4-BE49-F238E27FC236}">
                  <a16:creationId xmlns:a16="http://schemas.microsoft.com/office/drawing/2014/main" id="{B7B0EF1E-1C7F-674A-B9B9-098B54548AD4}"/>
                </a:ext>
              </a:extLst>
            </p:cNvPr>
            <p:cNvSpPr/>
            <p:nvPr/>
          </p:nvSpPr>
          <p:spPr>
            <a:xfrm>
              <a:off x="3820048" y="7369292"/>
              <a:ext cx="563245" cy="2396490"/>
            </a:xfrm>
            <a:custGeom>
              <a:avLst/>
              <a:gdLst/>
              <a:ahLst/>
              <a:cxnLst/>
              <a:rect l="l" t="t" r="r" b="b"/>
              <a:pathLst>
                <a:path w="563245" h="2396490">
                  <a:moveTo>
                    <a:pt x="506658" y="27482"/>
                  </a:moveTo>
                  <a:lnTo>
                    <a:pt x="506658" y="2081753"/>
                  </a:lnTo>
                  <a:lnTo>
                    <a:pt x="506430" y="2129005"/>
                  </a:lnTo>
                  <a:lnTo>
                    <a:pt x="505428" y="2223699"/>
                  </a:lnTo>
                  <a:lnTo>
                    <a:pt x="505200" y="2271065"/>
                  </a:lnTo>
                  <a:lnTo>
                    <a:pt x="505519" y="2318393"/>
                  </a:lnTo>
                  <a:lnTo>
                    <a:pt x="506658" y="2365644"/>
                  </a:lnTo>
                  <a:lnTo>
                    <a:pt x="506658" y="2369774"/>
                  </a:lnTo>
                  <a:lnTo>
                    <a:pt x="515247" y="2389680"/>
                  </a:lnTo>
                  <a:lnTo>
                    <a:pt x="534144" y="2396328"/>
                  </a:lnTo>
                  <a:lnTo>
                    <a:pt x="553041" y="2389699"/>
                  </a:lnTo>
                  <a:lnTo>
                    <a:pt x="561630" y="2369774"/>
                  </a:lnTo>
                  <a:lnTo>
                    <a:pt x="561630" y="315525"/>
                  </a:lnTo>
                  <a:lnTo>
                    <a:pt x="561858" y="268264"/>
                  </a:lnTo>
                  <a:lnTo>
                    <a:pt x="562861" y="173564"/>
                  </a:lnTo>
                  <a:lnTo>
                    <a:pt x="563088" y="126201"/>
                  </a:lnTo>
                  <a:lnTo>
                    <a:pt x="562769" y="78881"/>
                  </a:lnTo>
                  <a:lnTo>
                    <a:pt x="562191" y="54972"/>
                  </a:lnTo>
                  <a:lnTo>
                    <a:pt x="534118" y="54972"/>
                  </a:lnTo>
                  <a:lnTo>
                    <a:pt x="506658" y="27482"/>
                  </a:lnTo>
                  <a:close/>
                </a:path>
                <a:path w="563245" h="2396490">
                  <a:moveTo>
                    <a:pt x="534118" y="0"/>
                  </a:moveTo>
                  <a:lnTo>
                    <a:pt x="26540" y="0"/>
                  </a:lnTo>
                  <a:lnTo>
                    <a:pt x="6643" y="8589"/>
                  </a:lnTo>
                  <a:lnTo>
                    <a:pt x="0" y="27486"/>
                  </a:lnTo>
                  <a:lnTo>
                    <a:pt x="6626" y="46383"/>
                  </a:lnTo>
                  <a:lnTo>
                    <a:pt x="26540" y="54972"/>
                  </a:lnTo>
                  <a:lnTo>
                    <a:pt x="506658" y="54972"/>
                  </a:lnTo>
                  <a:lnTo>
                    <a:pt x="506658" y="27482"/>
                  </a:lnTo>
                  <a:lnTo>
                    <a:pt x="561630" y="27482"/>
                  </a:lnTo>
                  <a:lnTo>
                    <a:pt x="559428" y="16926"/>
                  </a:lnTo>
                  <a:lnTo>
                    <a:pt x="553465" y="8175"/>
                  </a:lnTo>
                  <a:lnTo>
                    <a:pt x="544707" y="2206"/>
                  </a:lnTo>
                  <a:lnTo>
                    <a:pt x="534118" y="0"/>
                  </a:lnTo>
                  <a:close/>
                </a:path>
                <a:path w="563245" h="2396490">
                  <a:moveTo>
                    <a:pt x="561630" y="27482"/>
                  </a:moveTo>
                  <a:lnTo>
                    <a:pt x="506658" y="27482"/>
                  </a:lnTo>
                  <a:lnTo>
                    <a:pt x="534118" y="54972"/>
                  </a:lnTo>
                  <a:lnTo>
                    <a:pt x="562191" y="54972"/>
                  </a:lnTo>
                  <a:lnTo>
                    <a:pt x="561594" y="30245"/>
                  </a:lnTo>
                  <a:lnTo>
                    <a:pt x="561630" y="27482"/>
                  </a:lnTo>
                  <a:close/>
                </a:path>
              </a:pathLst>
            </a:custGeom>
            <a:solidFill>
              <a:srgbClr val="3D5567"/>
            </a:solidFill>
          </p:spPr>
          <p:txBody>
            <a:bodyPr wrap="square" lIns="0" tIns="0" rIns="0" bIns="0" rtlCol="0"/>
            <a:lstStyle/>
            <a:p>
              <a:endParaRPr/>
            </a:p>
          </p:txBody>
        </p:sp>
        <p:pic>
          <p:nvPicPr>
            <p:cNvPr id="25" name="object 20">
              <a:extLst>
                <a:ext uri="{FF2B5EF4-FFF2-40B4-BE49-F238E27FC236}">
                  <a16:creationId xmlns:a16="http://schemas.microsoft.com/office/drawing/2014/main" id="{70862AE3-1545-DF4F-BA20-5F27D3B49AE9}"/>
                </a:ext>
              </a:extLst>
            </p:cNvPr>
            <p:cNvPicPr/>
            <p:nvPr/>
          </p:nvPicPr>
          <p:blipFill>
            <a:blip r:embed="rId7" cstate="print"/>
            <a:stretch>
              <a:fillRect/>
            </a:stretch>
          </p:blipFill>
          <p:spPr>
            <a:xfrm>
              <a:off x="4256523" y="9643099"/>
              <a:ext cx="195340" cy="191956"/>
            </a:xfrm>
            <a:prstGeom prst="rect">
              <a:avLst/>
            </a:prstGeom>
          </p:spPr>
        </p:pic>
        <p:sp>
          <p:nvSpPr>
            <p:cNvPr id="26" name="object 21">
              <a:extLst>
                <a:ext uri="{FF2B5EF4-FFF2-40B4-BE49-F238E27FC236}">
                  <a16:creationId xmlns:a16="http://schemas.microsoft.com/office/drawing/2014/main" id="{60475D8B-CC09-D345-AB60-97A8DD9539D0}"/>
                </a:ext>
              </a:extLst>
            </p:cNvPr>
            <p:cNvSpPr/>
            <p:nvPr/>
          </p:nvSpPr>
          <p:spPr>
            <a:xfrm>
              <a:off x="10887213" y="7663956"/>
              <a:ext cx="383540" cy="354330"/>
            </a:xfrm>
            <a:custGeom>
              <a:avLst/>
              <a:gdLst/>
              <a:ahLst/>
              <a:cxnLst/>
              <a:rect l="l" t="t" r="r" b="b"/>
              <a:pathLst>
                <a:path w="383540" h="354329">
                  <a:moveTo>
                    <a:pt x="147743" y="0"/>
                  </a:moveTo>
                  <a:lnTo>
                    <a:pt x="107352" y="4984"/>
                  </a:lnTo>
                  <a:lnTo>
                    <a:pt x="43589" y="36110"/>
                  </a:lnTo>
                  <a:lnTo>
                    <a:pt x="6743" y="91148"/>
                  </a:lnTo>
                  <a:lnTo>
                    <a:pt x="0" y="126022"/>
                  </a:lnTo>
                  <a:lnTo>
                    <a:pt x="3073" y="164612"/>
                  </a:lnTo>
                  <a:lnTo>
                    <a:pt x="15928" y="209961"/>
                  </a:lnTo>
                  <a:lnTo>
                    <a:pt x="37398" y="253082"/>
                  </a:lnTo>
                  <a:lnTo>
                    <a:pt x="66320" y="284985"/>
                  </a:lnTo>
                  <a:lnTo>
                    <a:pt x="89886" y="278876"/>
                  </a:lnTo>
                  <a:lnTo>
                    <a:pt x="99796" y="235104"/>
                  </a:lnTo>
                  <a:lnTo>
                    <a:pt x="101640" y="185498"/>
                  </a:lnTo>
                  <a:lnTo>
                    <a:pt x="101013" y="161890"/>
                  </a:lnTo>
                  <a:lnTo>
                    <a:pt x="108297" y="269594"/>
                  </a:lnTo>
                  <a:lnTo>
                    <a:pt x="116596" y="325484"/>
                  </a:lnTo>
                  <a:lnTo>
                    <a:pt x="131194" y="347552"/>
                  </a:lnTo>
                  <a:lnTo>
                    <a:pt x="157374" y="353788"/>
                  </a:lnTo>
                  <a:lnTo>
                    <a:pt x="182448" y="328827"/>
                  </a:lnTo>
                  <a:lnTo>
                    <a:pt x="193764" y="268280"/>
                  </a:lnTo>
                  <a:lnTo>
                    <a:pt x="196648" y="206649"/>
                  </a:lnTo>
                  <a:lnTo>
                    <a:pt x="196426" y="178439"/>
                  </a:lnTo>
                  <a:lnTo>
                    <a:pt x="212530" y="250781"/>
                  </a:lnTo>
                  <a:lnTo>
                    <a:pt x="224249" y="288725"/>
                  </a:lnTo>
                  <a:lnTo>
                    <a:pt x="237297" y="304720"/>
                  </a:lnTo>
                  <a:lnTo>
                    <a:pt x="257390" y="311212"/>
                  </a:lnTo>
                  <a:lnTo>
                    <a:pt x="277229" y="295047"/>
                  </a:lnTo>
                  <a:lnTo>
                    <a:pt x="287718" y="251822"/>
                  </a:lnTo>
                  <a:lnTo>
                    <a:pt x="291831" y="207122"/>
                  </a:lnTo>
                  <a:lnTo>
                    <a:pt x="292541" y="186536"/>
                  </a:lnTo>
                  <a:lnTo>
                    <a:pt x="311065" y="242663"/>
                  </a:lnTo>
                  <a:lnTo>
                    <a:pt x="323123" y="272378"/>
                  </a:lnTo>
                  <a:lnTo>
                    <a:pt x="334012" y="285587"/>
                  </a:lnTo>
                  <a:lnTo>
                    <a:pt x="349028" y="292196"/>
                  </a:lnTo>
                  <a:lnTo>
                    <a:pt x="362122" y="281089"/>
                  </a:lnTo>
                  <a:lnTo>
                    <a:pt x="374211" y="245749"/>
                  </a:lnTo>
                  <a:lnTo>
                    <a:pt x="382231" y="196353"/>
                  </a:lnTo>
                  <a:lnTo>
                    <a:pt x="383118" y="143081"/>
                  </a:lnTo>
                  <a:lnTo>
                    <a:pt x="373809" y="96110"/>
                  </a:lnTo>
                  <a:lnTo>
                    <a:pt x="351237" y="65620"/>
                  </a:lnTo>
                  <a:lnTo>
                    <a:pt x="295342" y="35092"/>
                  </a:lnTo>
                  <a:lnTo>
                    <a:pt x="242372" y="14409"/>
                  </a:lnTo>
                  <a:lnTo>
                    <a:pt x="192961" y="2926"/>
                  </a:lnTo>
                  <a:lnTo>
                    <a:pt x="147743" y="0"/>
                  </a:lnTo>
                  <a:close/>
                </a:path>
              </a:pathLst>
            </a:custGeom>
            <a:solidFill>
              <a:srgbClr val="E87E58"/>
            </a:solidFill>
          </p:spPr>
          <p:txBody>
            <a:bodyPr wrap="square" lIns="0" tIns="0" rIns="0" bIns="0" rtlCol="0"/>
            <a:lstStyle/>
            <a:p>
              <a:endParaRPr/>
            </a:p>
          </p:txBody>
        </p:sp>
        <p:sp>
          <p:nvSpPr>
            <p:cNvPr id="27" name="object 22">
              <a:extLst>
                <a:ext uri="{FF2B5EF4-FFF2-40B4-BE49-F238E27FC236}">
                  <a16:creationId xmlns:a16="http://schemas.microsoft.com/office/drawing/2014/main" id="{27E82A75-1A68-8F49-ADCF-29A93A00301A}"/>
                </a:ext>
              </a:extLst>
            </p:cNvPr>
            <p:cNvSpPr/>
            <p:nvPr/>
          </p:nvSpPr>
          <p:spPr>
            <a:xfrm>
              <a:off x="8326361" y="8523125"/>
              <a:ext cx="3299460" cy="1109980"/>
            </a:xfrm>
            <a:custGeom>
              <a:avLst/>
              <a:gdLst/>
              <a:ahLst/>
              <a:cxnLst/>
              <a:rect l="l" t="t" r="r" b="b"/>
              <a:pathLst>
                <a:path w="3299459" h="1109979">
                  <a:moveTo>
                    <a:pt x="358267" y="885050"/>
                  </a:moveTo>
                  <a:lnTo>
                    <a:pt x="353123" y="826173"/>
                  </a:lnTo>
                  <a:lnTo>
                    <a:pt x="338442" y="778294"/>
                  </a:lnTo>
                  <a:lnTo>
                    <a:pt x="315391" y="740448"/>
                  </a:lnTo>
                  <a:lnTo>
                    <a:pt x="285140" y="711657"/>
                  </a:lnTo>
                  <a:lnTo>
                    <a:pt x="270205" y="703148"/>
                  </a:lnTo>
                  <a:lnTo>
                    <a:pt x="270205" y="885050"/>
                  </a:lnTo>
                  <a:lnTo>
                    <a:pt x="262559" y="936879"/>
                  </a:lnTo>
                  <a:lnTo>
                    <a:pt x="241706" y="978344"/>
                  </a:lnTo>
                  <a:lnTo>
                    <a:pt x="210807" y="1008773"/>
                  </a:lnTo>
                  <a:lnTo>
                    <a:pt x="173012" y="1027518"/>
                  </a:lnTo>
                  <a:lnTo>
                    <a:pt x="131483" y="1033907"/>
                  </a:lnTo>
                  <a:lnTo>
                    <a:pt x="84442" y="1033907"/>
                  </a:lnTo>
                  <a:lnTo>
                    <a:pt x="84442" y="736180"/>
                  </a:lnTo>
                  <a:lnTo>
                    <a:pt x="131483" y="736180"/>
                  </a:lnTo>
                  <a:lnTo>
                    <a:pt x="173012" y="742581"/>
                  </a:lnTo>
                  <a:lnTo>
                    <a:pt x="210807" y="761314"/>
                  </a:lnTo>
                  <a:lnTo>
                    <a:pt x="241706" y="791743"/>
                  </a:lnTo>
                  <a:lnTo>
                    <a:pt x="262559" y="833208"/>
                  </a:lnTo>
                  <a:lnTo>
                    <a:pt x="270205" y="885050"/>
                  </a:lnTo>
                  <a:lnTo>
                    <a:pt x="270205" y="703148"/>
                  </a:lnTo>
                  <a:lnTo>
                    <a:pt x="248831" y="690956"/>
                  </a:lnTo>
                  <a:lnTo>
                    <a:pt x="207632" y="677367"/>
                  </a:lnTo>
                  <a:lnTo>
                    <a:pt x="162699" y="669937"/>
                  </a:lnTo>
                  <a:lnTo>
                    <a:pt x="115201" y="667664"/>
                  </a:lnTo>
                  <a:lnTo>
                    <a:pt x="0" y="667664"/>
                  </a:lnTo>
                  <a:lnTo>
                    <a:pt x="0" y="1102423"/>
                  </a:lnTo>
                  <a:lnTo>
                    <a:pt x="115201" y="1102423"/>
                  </a:lnTo>
                  <a:lnTo>
                    <a:pt x="162699" y="1100162"/>
                  </a:lnTo>
                  <a:lnTo>
                    <a:pt x="207632" y="1092720"/>
                  </a:lnTo>
                  <a:lnTo>
                    <a:pt x="248831" y="1079131"/>
                  </a:lnTo>
                  <a:lnTo>
                    <a:pt x="285140" y="1058430"/>
                  </a:lnTo>
                  <a:lnTo>
                    <a:pt x="310908" y="1033907"/>
                  </a:lnTo>
                  <a:lnTo>
                    <a:pt x="315391" y="1029652"/>
                  </a:lnTo>
                  <a:lnTo>
                    <a:pt x="338442" y="991793"/>
                  </a:lnTo>
                  <a:lnTo>
                    <a:pt x="353123" y="943927"/>
                  </a:lnTo>
                  <a:lnTo>
                    <a:pt x="358267" y="885050"/>
                  </a:lnTo>
                  <a:close/>
                </a:path>
                <a:path w="3299459" h="1109979">
                  <a:moveTo>
                    <a:pt x="512635" y="667664"/>
                  </a:moveTo>
                  <a:lnTo>
                    <a:pt x="428193" y="667664"/>
                  </a:lnTo>
                  <a:lnTo>
                    <a:pt x="428193" y="1102423"/>
                  </a:lnTo>
                  <a:lnTo>
                    <a:pt x="512635" y="1102423"/>
                  </a:lnTo>
                  <a:lnTo>
                    <a:pt x="512635" y="667664"/>
                  </a:lnTo>
                  <a:close/>
                </a:path>
                <a:path w="3299459" h="1109979">
                  <a:moveTo>
                    <a:pt x="837120" y="667664"/>
                  </a:moveTo>
                  <a:lnTo>
                    <a:pt x="603097" y="667664"/>
                  </a:lnTo>
                  <a:lnTo>
                    <a:pt x="603097" y="736244"/>
                  </a:lnTo>
                  <a:lnTo>
                    <a:pt x="603097" y="842924"/>
                  </a:lnTo>
                  <a:lnTo>
                    <a:pt x="603097" y="911504"/>
                  </a:lnTo>
                  <a:lnTo>
                    <a:pt x="603097" y="1102004"/>
                  </a:lnTo>
                  <a:lnTo>
                    <a:pt x="687539" y="1102004"/>
                  </a:lnTo>
                  <a:lnTo>
                    <a:pt x="687539" y="911504"/>
                  </a:lnTo>
                  <a:lnTo>
                    <a:pt x="829881" y="911504"/>
                  </a:lnTo>
                  <a:lnTo>
                    <a:pt x="829881" y="842924"/>
                  </a:lnTo>
                  <a:lnTo>
                    <a:pt x="687539" y="842924"/>
                  </a:lnTo>
                  <a:lnTo>
                    <a:pt x="687539" y="736244"/>
                  </a:lnTo>
                  <a:lnTo>
                    <a:pt x="837120" y="736244"/>
                  </a:lnTo>
                  <a:lnTo>
                    <a:pt x="837120" y="667664"/>
                  </a:lnTo>
                  <a:close/>
                </a:path>
                <a:path w="3299459" h="1109979">
                  <a:moveTo>
                    <a:pt x="840168" y="32385"/>
                  </a:moveTo>
                  <a:lnTo>
                    <a:pt x="705053" y="32385"/>
                  </a:lnTo>
                  <a:lnTo>
                    <a:pt x="604926" y="361886"/>
                  </a:lnTo>
                  <a:lnTo>
                    <a:pt x="603719" y="361886"/>
                  </a:lnTo>
                  <a:lnTo>
                    <a:pt x="503605" y="32385"/>
                  </a:lnTo>
                  <a:lnTo>
                    <a:pt x="368503" y="32385"/>
                  </a:lnTo>
                  <a:lnTo>
                    <a:pt x="368503" y="467144"/>
                  </a:lnTo>
                  <a:lnTo>
                    <a:pt x="449313" y="467144"/>
                  </a:lnTo>
                  <a:lnTo>
                    <a:pt x="449313" y="109613"/>
                  </a:lnTo>
                  <a:lnTo>
                    <a:pt x="450519" y="108381"/>
                  </a:lnTo>
                  <a:lnTo>
                    <a:pt x="563918" y="467144"/>
                  </a:lnTo>
                  <a:lnTo>
                    <a:pt x="644740" y="467144"/>
                  </a:lnTo>
                  <a:lnTo>
                    <a:pt x="758126" y="108381"/>
                  </a:lnTo>
                  <a:lnTo>
                    <a:pt x="759333" y="108381"/>
                  </a:lnTo>
                  <a:lnTo>
                    <a:pt x="759333" y="467144"/>
                  </a:lnTo>
                  <a:lnTo>
                    <a:pt x="840168" y="467144"/>
                  </a:lnTo>
                  <a:lnTo>
                    <a:pt x="840168" y="32385"/>
                  </a:lnTo>
                  <a:close/>
                </a:path>
                <a:path w="3299459" h="1109979">
                  <a:moveTo>
                    <a:pt x="1138682" y="667664"/>
                  </a:moveTo>
                  <a:lnTo>
                    <a:pt x="904659" y="667664"/>
                  </a:lnTo>
                  <a:lnTo>
                    <a:pt x="904659" y="736244"/>
                  </a:lnTo>
                  <a:lnTo>
                    <a:pt x="904659" y="842924"/>
                  </a:lnTo>
                  <a:lnTo>
                    <a:pt x="904659" y="911504"/>
                  </a:lnTo>
                  <a:lnTo>
                    <a:pt x="904659" y="1102004"/>
                  </a:lnTo>
                  <a:lnTo>
                    <a:pt x="989101" y="1102004"/>
                  </a:lnTo>
                  <a:lnTo>
                    <a:pt x="989101" y="911504"/>
                  </a:lnTo>
                  <a:lnTo>
                    <a:pt x="1131430" y="911504"/>
                  </a:lnTo>
                  <a:lnTo>
                    <a:pt x="1131430" y="842924"/>
                  </a:lnTo>
                  <a:lnTo>
                    <a:pt x="989101" y="842924"/>
                  </a:lnTo>
                  <a:lnTo>
                    <a:pt x="989101" y="736244"/>
                  </a:lnTo>
                  <a:lnTo>
                    <a:pt x="1138682" y="736244"/>
                  </a:lnTo>
                  <a:lnTo>
                    <a:pt x="1138682" y="667664"/>
                  </a:lnTo>
                  <a:close/>
                </a:path>
                <a:path w="3299459" h="1109979">
                  <a:moveTo>
                    <a:pt x="1191145" y="467144"/>
                  </a:moveTo>
                  <a:lnTo>
                    <a:pt x="1189901" y="448856"/>
                  </a:lnTo>
                  <a:lnTo>
                    <a:pt x="1188885" y="431101"/>
                  </a:lnTo>
                  <a:lnTo>
                    <a:pt x="1188351" y="419176"/>
                  </a:lnTo>
                  <a:lnTo>
                    <a:pt x="1188097" y="413575"/>
                  </a:lnTo>
                  <a:lnTo>
                    <a:pt x="1187018" y="374332"/>
                  </a:lnTo>
                  <a:lnTo>
                    <a:pt x="1186332" y="318909"/>
                  </a:lnTo>
                  <a:lnTo>
                    <a:pt x="1186319" y="274053"/>
                  </a:lnTo>
                  <a:lnTo>
                    <a:pt x="1181481" y="223647"/>
                  </a:lnTo>
                  <a:lnTo>
                    <a:pt x="1172121" y="199936"/>
                  </a:lnTo>
                  <a:lnTo>
                    <a:pt x="1166456" y="185585"/>
                  </a:lnTo>
                  <a:lnTo>
                    <a:pt x="1140460" y="159207"/>
                  </a:lnTo>
                  <a:lnTo>
                    <a:pt x="1102715" y="143865"/>
                  </a:lnTo>
                  <a:lnTo>
                    <a:pt x="1052423" y="138899"/>
                  </a:lnTo>
                  <a:lnTo>
                    <a:pt x="1025461" y="140589"/>
                  </a:lnTo>
                  <a:lnTo>
                    <a:pt x="997305" y="145440"/>
                  </a:lnTo>
                  <a:lnTo>
                    <a:pt x="969721" y="153085"/>
                  </a:lnTo>
                  <a:lnTo>
                    <a:pt x="944460" y="163182"/>
                  </a:lnTo>
                  <a:lnTo>
                    <a:pt x="946873" y="234823"/>
                  </a:lnTo>
                  <a:lnTo>
                    <a:pt x="968463" y="220433"/>
                  </a:lnTo>
                  <a:lnTo>
                    <a:pt x="992111" y="209435"/>
                  </a:lnTo>
                  <a:lnTo>
                    <a:pt x="1017104" y="202412"/>
                  </a:lnTo>
                  <a:lnTo>
                    <a:pt x="1042771" y="199936"/>
                  </a:lnTo>
                  <a:lnTo>
                    <a:pt x="1073810" y="203466"/>
                  </a:lnTo>
                  <a:lnTo>
                    <a:pt x="1095629" y="215112"/>
                  </a:lnTo>
                  <a:lnTo>
                    <a:pt x="1108506" y="236461"/>
                  </a:lnTo>
                  <a:lnTo>
                    <a:pt x="1112735" y="269074"/>
                  </a:lnTo>
                  <a:lnTo>
                    <a:pt x="1112735" y="318909"/>
                  </a:lnTo>
                  <a:lnTo>
                    <a:pt x="1104087" y="370497"/>
                  </a:lnTo>
                  <a:lnTo>
                    <a:pt x="1072019" y="405790"/>
                  </a:lnTo>
                  <a:lnTo>
                    <a:pt x="1039152" y="413575"/>
                  </a:lnTo>
                  <a:lnTo>
                    <a:pt x="1018933" y="411302"/>
                  </a:lnTo>
                  <a:lnTo>
                    <a:pt x="1002665" y="404241"/>
                  </a:lnTo>
                  <a:lnTo>
                    <a:pt x="991831" y="392036"/>
                  </a:lnTo>
                  <a:lnTo>
                    <a:pt x="987894" y="374332"/>
                  </a:lnTo>
                  <a:lnTo>
                    <a:pt x="996848" y="344919"/>
                  </a:lnTo>
                  <a:lnTo>
                    <a:pt x="1019251" y="328168"/>
                  </a:lnTo>
                  <a:lnTo>
                    <a:pt x="1048448" y="320649"/>
                  </a:lnTo>
                  <a:lnTo>
                    <a:pt x="1077760" y="318909"/>
                  </a:lnTo>
                  <a:lnTo>
                    <a:pt x="1112735" y="318909"/>
                  </a:lnTo>
                  <a:lnTo>
                    <a:pt x="1112735" y="269074"/>
                  </a:lnTo>
                  <a:lnTo>
                    <a:pt x="1068108" y="269074"/>
                  </a:lnTo>
                  <a:lnTo>
                    <a:pt x="1041882" y="269811"/>
                  </a:lnTo>
                  <a:lnTo>
                    <a:pt x="988288" y="278269"/>
                  </a:lnTo>
                  <a:lnTo>
                    <a:pt x="942492" y="301891"/>
                  </a:lnTo>
                  <a:lnTo>
                    <a:pt x="914654" y="346964"/>
                  </a:lnTo>
                  <a:lnTo>
                    <a:pt x="910691" y="379323"/>
                  </a:lnTo>
                  <a:lnTo>
                    <a:pt x="919937" y="419963"/>
                  </a:lnTo>
                  <a:lnTo>
                    <a:pt x="944384" y="449859"/>
                  </a:lnTo>
                  <a:lnTo>
                    <a:pt x="979131" y="468312"/>
                  </a:lnTo>
                  <a:lnTo>
                    <a:pt x="1019251" y="474624"/>
                  </a:lnTo>
                  <a:lnTo>
                    <a:pt x="1047127" y="470954"/>
                  </a:lnTo>
                  <a:lnTo>
                    <a:pt x="1073988" y="460209"/>
                  </a:lnTo>
                  <a:lnTo>
                    <a:pt x="1097445" y="442823"/>
                  </a:lnTo>
                  <a:lnTo>
                    <a:pt x="1115148" y="419176"/>
                  </a:lnTo>
                  <a:lnTo>
                    <a:pt x="1116355" y="419176"/>
                  </a:lnTo>
                  <a:lnTo>
                    <a:pt x="1117257" y="440601"/>
                  </a:lnTo>
                  <a:lnTo>
                    <a:pt x="1118222" y="453961"/>
                  </a:lnTo>
                  <a:lnTo>
                    <a:pt x="1119974" y="467144"/>
                  </a:lnTo>
                  <a:lnTo>
                    <a:pt x="1191145" y="467144"/>
                  </a:lnTo>
                  <a:close/>
                </a:path>
                <a:path w="3299459" h="1109979">
                  <a:moveTo>
                    <a:pt x="1455915" y="1033424"/>
                  </a:moveTo>
                  <a:lnTo>
                    <a:pt x="1290650" y="1033424"/>
                  </a:lnTo>
                  <a:lnTo>
                    <a:pt x="1290650" y="911504"/>
                  </a:lnTo>
                  <a:lnTo>
                    <a:pt x="1440827" y="911504"/>
                  </a:lnTo>
                  <a:lnTo>
                    <a:pt x="1440827" y="842924"/>
                  </a:lnTo>
                  <a:lnTo>
                    <a:pt x="1290650" y="842924"/>
                  </a:lnTo>
                  <a:lnTo>
                    <a:pt x="1290650" y="736244"/>
                  </a:lnTo>
                  <a:lnTo>
                    <a:pt x="1454708" y="736244"/>
                  </a:lnTo>
                  <a:lnTo>
                    <a:pt x="1454708" y="667664"/>
                  </a:lnTo>
                  <a:lnTo>
                    <a:pt x="1206207" y="667664"/>
                  </a:lnTo>
                  <a:lnTo>
                    <a:pt x="1206207" y="736244"/>
                  </a:lnTo>
                  <a:lnTo>
                    <a:pt x="1206207" y="842924"/>
                  </a:lnTo>
                  <a:lnTo>
                    <a:pt x="1206207" y="911504"/>
                  </a:lnTo>
                  <a:lnTo>
                    <a:pt x="1206207" y="1033424"/>
                  </a:lnTo>
                  <a:lnTo>
                    <a:pt x="1206207" y="1102004"/>
                  </a:lnTo>
                  <a:lnTo>
                    <a:pt x="1455915" y="1102004"/>
                  </a:lnTo>
                  <a:lnTo>
                    <a:pt x="1455915" y="1033424"/>
                  </a:lnTo>
                  <a:close/>
                </a:path>
                <a:path w="3299459" h="1109979">
                  <a:moveTo>
                    <a:pt x="1556016" y="467144"/>
                  </a:moveTo>
                  <a:lnTo>
                    <a:pt x="1425740" y="289623"/>
                  </a:lnTo>
                  <a:lnTo>
                    <a:pt x="1541551" y="146367"/>
                  </a:lnTo>
                  <a:lnTo>
                    <a:pt x="1446250" y="146367"/>
                  </a:lnTo>
                  <a:lnTo>
                    <a:pt x="1349743" y="274688"/>
                  </a:lnTo>
                  <a:lnTo>
                    <a:pt x="1348549" y="274688"/>
                  </a:lnTo>
                  <a:lnTo>
                    <a:pt x="1348549" y="0"/>
                  </a:lnTo>
                  <a:lnTo>
                    <a:pt x="1267726" y="0"/>
                  </a:lnTo>
                  <a:lnTo>
                    <a:pt x="1267726" y="467144"/>
                  </a:lnTo>
                  <a:lnTo>
                    <a:pt x="1348549" y="467144"/>
                  </a:lnTo>
                  <a:lnTo>
                    <a:pt x="1348549" y="311429"/>
                  </a:lnTo>
                  <a:lnTo>
                    <a:pt x="1349743" y="311429"/>
                  </a:lnTo>
                  <a:lnTo>
                    <a:pt x="1453489" y="467144"/>
                  </a:lnTo>
                  <a:lnTo>
                    <a:pt x="1556016" y="467144"/>
                  </a:lnTo>
                  <a:close/>
                </a:path>
                <a:path w="3299459" h="1109979">
                  <a:moveTo>
                    <a:pt x="1683880" y="146367"/>
                  </a:moveTo>
                  <a:lnTo>
                    <a:pt x="1603057" y="146367"/>
                  </a:lnTo>
                  <a:lnTo>
                    <a:pt x="1603057" y="467144"/>
                  </a:lnTo>
                  <a:lnTo>
                    <a:pt x="1683880" y="467144"/>
                  </a:lnTo>
                  <a:lnTo>
                    <a:pt x="1683880" y="146367"/>
                  </a:lnTo>
                  <a:close/>
                </a:path>
                <a:path w="3299459" h="1109979">
                  <a:moveTo>
                    <a:pt x="1683880" y="8089"/>
                  </a:moveTo>
                  <a:lnTo>
                    <a:pt x="1603057" y="8089"/>
                  </a:lnTo>
                  <a:lnTo>
                    <a:pt x="1603057" y="87820"/>
                  </a:lnTo>
                  <a:lnTo>
                    <a:pt x="1683880" y="87820"/>
                  </a:lnTo>
                  <a:lnTo>
                    <a:pt x="1683880" y="8089"/>
                  </a:lnTo>
                  <a:close/>
                </a:path>
                <a:path w="3299459" h="1109979">
                  <a:moveTo>
                    <a:pt x="1849145" y="1102423"/>
                  </a:moveTo>
                  <a:lnTo>
                    <a:pt x="1781594" y="932383"/>
                  </a:lnTo>
                  <a:lnTo>
                    <a:pt x="1776387" y="921791"/>
                  </a:lnTo>
                  <a:lnTo>
                    <a:pt x="1774278" y="917498"/>
                  </a:lnTo>
                  <a:lnTo>
                    <a:pt x="1764703" y="903427"/>
                  </a:lnTo>
                  <a:lnTo>
                    <a:pt x="1752409" y="892619"/>
                  </a:lnTo>
                  <a:lnTo>
                    <a:pt x="1736953" y="887539"/>
                  </a:lnTo>
                  <a:lnTo>
                    <a:pt x="1736953" y="886294"/>
                  </a:lnTo>
                  <a:lnTo>
                    <a:pt x="1773174" y="874560"/>
                  </a:lnTo>
                  <a:lnTo>
                    <a:pt x="1799183" y="853274"/>
                  </a:lnTo>
                  <a:lnTo>
                    <a:pt x="1800517" y="852195"/>
                  </a:lnTo>
                  <a:lnTo>
                    <a:pt x="1817789" y="821651"/>
                  </a:lnTo>
                  <a:lnTo>
                    <a:pt x="1823808" y="785380"/>
                  </a:lnTo>
                  <a:lnTo>
                    <a:pt x="1815642" y="736180"/>
                  </a:lnTo>
                  <a:lnTo>
                    <a:pt x="1815388" y="734707"/>
                  </a:lnTo>
                  <a:lnTo>
                    <a:pt x="1792465" y="701167"/>
                  </a:lnTo>
                  <a:lnTo>
                    <a:pt x="1758518" y="681215"/>
                  </a:lnTo>
                  <a:lnTo>
                    <a:pt x="1735747" y="675805"/>
                  </a:lnTo>
                  <a:lnTo>
                    <a:pt x="1735747" y="792861"/>
                  </a:lnTo>
                  <a:lnTo>
                    <a:pt x="1727657" y="825157"/>
                  </a:lnTo>
                  <a:lnTo>
                    <a:pt x="1706727" y="843394"/>
                  </a:lnTo>
                  <a:lnTo>
                    <a:pt x="1677987" y="851458"/>
                  </a:lnTo>
                  <a:lnTo>
                    <a:pt x="1646491" y="853274"/>
                  </a:lnTo>
                  <a:lnTo>
                    <a:pt x="1618742" y="853274"/>
                  </a:lnTo>
                  <a:lnTo>
                    <a:pt x="1618742" y="736180"/>
                  </a:lnTo>
                  <a:lnTo>
                    <a:pt x="1646491" y="736180"/>
                  </a:lnTo>
                  <a:lnTo>
                    <a:pt x="1678241" y="737679"/>
                  </a:lnTo>
                  <a:lnTo>
                    <a:pt x="1706943" y="744905"/>
                  </a:lnTo>
                  <a:lnTo>
                    <a:pt x="1727733" y="761936"/>
                  </a:lnTo>
                  <a:lnTo>
                    <a:pt x="1735747" y="792861"/>
                  </a:lnTo>
                  <a:lnTo>
                    <a:pt x="1735747" y="675805"/>
                  </a:lnTo>
                  <a:lnTo>
                    <a:pt x="1717027" y="671334"/>
                  </a:lnTo>
                  <a:lnTo>
                    <a:pt x="1671485" y="667994"/>
                  </a:lnTo>
                  <a:lnTo>
                    <a:pt x="1625371" y="667664"/>
                  </a:lnTo>
                  <a:lnTo>
                    <a:pt x="1534299" y="667664"/>
                  </a:lnTo>
                  <a:lnTo>
                    <a:pt x="1534299" y="1102423"/>
                  </a:lnTo>
                  <a:lnTo>
                    <a:pt x="1618742" y="1102423"/>
                  </a:lnTo>
                  <a:lnTo>
                    <a:pt x="1618742" y="921791"/>
                  </a:lnTo>
                  <a:lnTo>
                    <a:pt x="1645881" y="921791"/>
                  </a:lnTo>
                  <a:lnTo>
                    <a:pt x="1683956" y="932078"/>
                  </a:lnTo>
                  <a:lnTo>
                    <a:pt x="1704390" y="966647"/>
                  </a:lnTo>
                  <a:lnTo>
                    <a:pt x="1755051" y="1102423"/>
                  </a:lnTo>
                  <a:lnTo>
                    <a:pt x="1849145" y="1102423"/>
                  </a:lnTo>
                  <a:close/>
                </a:path>
                <a:path w="3299459" h="1109979">
                  <a:moveTo>
                    <a:pt x="2054186" y="264718"/>
                  </a:moveTo>
                  <a:lnTo>
                    <a:pt x="2048052" y="214579"/>
                  </a:lnTo>
                  <a:lnTo>
                    <a:pt x="2029015" y="174713"/>
                  </a:lnTo>
                  <a:lnTo>
                    <a:pt x="1996186" y="148386"/>
                  </a:lnTo>
                  <a:lnTo>
                    <a:pt x="1948637" y="138899"/>
                  </a:lnTo>
                  <a:lnTo>
                    <a:pt x="1918462" y="141706"/>
                  </a:lnTo>
                  <a:lnTo>
                    <a:pt x="1891334" y="150647"/>
                  </a:lnTo>
                  <a:lnTo>
                    <a:pt x="1867382" y="166484"/>
                  </a:lnTo>
                  <a:lnTo>
                    <a:pt x="1846707" y="189966"/>
                  </a:lnTo>
                  <a:lnTo>
                    <a:pt x="1845513" y="189966"/>
                  </a:lnTo>
                  <a:lnTo>
                    <a:pt x="1845513" y="146367"/>
                  </a:lnTo>
                  <a:lnTo>
                    <a:pt x="1768906" y="146367"/>
                  </a:lnTo>
                  <a:lnTo>
                    <a:pt x="1768906" y="467144"/>
                  </a:lnTo>
                  <a:lnTo>
                    <a:pt x="1849716" y="467144"/>
                  </a:lnTo>
                  <a:lnTo>
                    <a:pt x="1849716" y="310184"/>
                  </a:lnTo>
                  <a:lnTo>
                    <a:pt x="1852612" y="276199"/>
                  </a:lnTo>
                  <a:lnTo>
                    <a:pt x="1863369" y="241515"/>
                  </a:lnTo>
                  <a:lnTo>
                    <a:pt x="1885086" y="214528"/>
                  </a:lnTo>
                  <a:lnTo>
                    <a:pt x="1920887" y="203669"/>
                  </a:lnTo>
                  <a:lnTo>
                    <a:pt x="1950974" y="212559"/>
                  </a:lnTo>
                  <a:lnTo>
                    <a:pt x="1966582" y="235051"/>
                  </a:lnTo>
                  <a:lnTo>
                    <a:pt x="1972475" y="264896"/>
                  </a:lnTo>
                  <a:lnTo>
                    <a:pt x="1973376" y="295859"/>
                  </a:lnTo>
                  <a:lnTo>
                    <a:pt x="1973376" y="467144"/>
                  </a:lnTo>
                  <a:lnTo>
                    <a:pt x="2054186" y="467144"/>
                  </a:lnTo>
                  <a:lnTo>
                    <a:pt x="2054186" y="264718"/>
                  </a:lnTo>
                  <a:close/>
                </a:path>
                <a:path w="3299459" h="1109979">
                  <a:moveTo>
                    <a:pt x="2159736" y="1033424"/>
                  </a:moveTo>
                  <a:lnTo>
                    <a:pt x="1994471" y="1033424"/>
                  </a:lnTo>
                  <a:lnTo>
                    <a:pt x="1994471" y="911504"/>
                  </a:lnTo>
                  <a:lnTo>
                    <a:pt x="2144661" y="911504"/>
                  </a:lnTo>
                  <a:lnTo>
                    <a:pt x="2144661" y="842924"/>
                  </a:lnTo>
                  <a:lnTo>
                    <a:pt x="1994471" y="842924"/>
                  </a:lnTo>
                  <a:lnTo>
                    <a:pt x="1994471" y="736244"/>
                  </a:lnTo>
                  <a:lnTo>
                    <a:pt x="2158530" y="736244"/>
                  </a:lnTo>
                  <a:lnTo>
                    <a:pt x="2158530" y="667664"/>
                  </a:lnTo>
                  <a:lnTo>
                    <a:pt x="1910029" y="667664"/>
                  </a:lnTo>
                  <a:lnTo>
                    <a:pt x="1910029" y="736244"/>
                  </a:lnTo>
                  <a:lnTo>
                    <a:pt x="1910029" y="842924"/>
                  </a:lnTo>
                  <a:lnTo>
                    <a:pt x="1910029" y="911504"/>
                  </a:lnTo>
                  <a:lnTo>
                    <a:pt x="1910029" y="1033424"/>
                  </a:lnTo>
                  <a:lnTo>
                    <a:pt x="1910029" y="1102004"/>
                  </a:lnTo>
                  <a:lnTo>
                    <a:pt x="2159736" y="1102004"/>
                  </a:lnTo>
                  <a:lnTo>
                    <a:pt x="2159736" y="1033424"/>
                  </a:lnTo>
                  <a:close/>
                </a:path>
                <a:path w="3299459" h="1109979">
                  <a:moveTo>
                    <a:pt x="2422690" y="146367"/>
                  </a:moveTo>
                  <a:lnTo>
                    <a:pt x="2345486" y="146367"/>
                  </a:lnTo>
                  <a:lnTo>
                    <a:pt x="2345486" y="189966"/>
                  </a:lnTo>
                  <a:lnTo>
                    <a:pt x="2344280" y="189966"/>
                  </a:lnTo>
                  <a:lnTo>
                    <a:pt x="2341867" y="186918"/>
                  </a:lnTo>
                  <a:lnTo>
                    <a:pt x="2341867" y="303326"/>
                  </a:lnTo>
                  <a:lnTo>
                    <a:pt x="2337866" y="341401"/>
                  </a:lnTo>
                  <a:lnTo>
                    <a:pt x="2325281" y="372935"/>
                  </a:lnTo>
                  <a:lnTo>
                    <a:pt x="2303195" y="394423"/>
                  </a:lnTo>
                  <a:lnTo>
                    <a:pt x="2270696" y="402361"/>
                  </a:lnTo>
                  <a:lnTo>
                    <a:pt x="2240369" y="393319"/>
                  </a:lnTo>
                  <a:lnTo>
                    <a:pt x="2218906" y="370128"/>
                  </a:lnTo>
                  <a:lnTo>
                    <a:pt x="2206155" y="338772"/>
                  </a:lnTo>
                  <a:lnTo>
                    <a:pt x="2201938" y="305206"/>
                  </a:lnTo>
                  <a:lnTo>
                    <a:pt x="2205520" y="268579"/>
                  </a:lnTo>
                  <a:lnTo>
                    <a:pt x="2217547" y="235978"/>
                  </a:lnTo>
                  <a:lnTo>
                    <a:pt x="2239848" y="212610"/>
                  </a:lnTo>
                  <a:lnTo>
                    <a:pt x="2274316" y="203669"/>
                  </a:lnTo>
                  <a:lnTo>
                    <a:pt x="2304719" y="211531"/>
                  </a:lnTo>
                  <a:lnTo>
                    <a:pt x="2325738" y="232943"/>
                  </a:lnTo>
                  <a:lnTo>
                    <a:pt x="2337930" y="264629"/>
                  </a:lnTo>
                  <a:lnTo>
                    <a:pt x="2341867" y="303326"/>
                  </a:lnTo>
                  <a:lnTo>
                    <a:pt x="2341867" y="186918"/>
                  </a:lnTo>
                  <a:lnTo>
                    <a:pt x="2325738" y="166484"/>
                  </a:lnTo>
                  <a:lnTo>
                    <a:pt x="2303640" y="150647"/>
                  </a:lnTo>
                  <a:lnTo>
                    <a:pt x="2278037" y="141706"/>
                  </a:lnTo>
                  <a:lnTo>
                    <a:pt x="2248979" y="138899"/>
                  </a:lnTo>
                  <a:lnTo>
                    <a:pt x="2199640" y="148780"/>
                  </a:lnTo>
                  <a:lnTo>
                    <a:pt x="2162581" y="175183"/>
                  </a:lnTo>
                  <a:lnTo>
                    <a:pt x="2137029" y="213296"/>
                  </a:lnTo>
                  <a:lnTo>
                    <a:pt x="2122259" y="258241"/>
                  </a:lnTo>
                  <a:lnTo>
                    <a:pt x="2117496" y="305206"/>
                  </a:lnTo>
                  <a:lnTo>
                    <a:pt x="2121865" y="355053"/>
                  </a:lnTo>
                  <a:lnTo>
                    <a:pt x="2135682" y="399338"/>
                  </a:lnTo>
                  <a:lnTo>
                    <a:pt x="2159965" y="434898"/>
                  </a:lnTo>
                  <a:lnTo>
                    <a:pt x="2195779" y="458546"/>
                  </a:lnTo>
                  <a:lnTo>
                    <a:pt x="2244153" y="467144"/>
                  </a:lnTo>
                  <a:lnTo>
                    <a:pt x="2276195" y="463016"/>
                  </a:lnTo>
                  <a:lnTo>
                    <a:pt x="2303716" y="451878"/>
                  </a:lnTo>
                  <a:lnTo>
                    <a:pt x="2325586" y="435610"/>
                  </a:lnTo>
                  <a:lnTo>
                    <a:pt x="2340660" y="416064"/>
                  </a:lnTo>
                  <a:lnTo>
                    <a:pt x="2341867" y="416064"/>
                  </a:lnTo>
                  <a:lnTo>
                    <a:pt x="2339810" y="458927"/>
                  </a:lnTo>
                  <a:lnTo>
                    <a:pt x="2328595" y="499148"/>
                  </a:lnTo>
                  <a:lnTo>
                    <a:pt x="2300643" y="528967"/>
                  </a:lnTo>
                  <a:lnTo>
                    <a:pt x="2248382" y="540639"/>
                  </a:lnTo>
                  <a:lnTo>
                    <a:pt x="2227034" y="538187"/>
                  </a:lnTo>
                  <a:lnTo>
                    <a:pt x="2202916" y="531761"/>
                  </a:lnTo>
                  <a:lnTo>
                    <a:pt x="2178913" y="522770"/>
                  </a:lnTo>
                  <a:lnTo>
                    <a:pt x="2157907" y="512610"/>
                  </a:lnTo>
                  <a:lnTo>
                    <a:pt x="2151265" y="583628"/>
                  </a:lnTo>
                  <a:lnTo>
                    <a:pt x="2179840" y="594118"/>
                  </a:lnTo>
                  <a:lnTo>
                    <a:pt x="2207437" y="600824"/>
                  </a:lnTo>
                  <a:lnTo>
                    <a:pt x="2233803" y="604380"/>
                  </a:lnTo>
                  <a:lnTo>
                    <a:pt x="2258631" y="605421"/>
                  </a:lnTo>
                  <a:lnTo>
                    <a:pt x="2316022" y="598919"/>
                  </a:lnTo>
                  <a:lnTo>
                    <a:pt x="2359063" y="580872"/>
                  </a:lnTo>
                  <a:lnTo>
                    <a:pt x="2389517" y="553415"/>
                  </a:lnTo>
                  <a:lnTo>
                    <a:pt x="2396718" y="540639"/>
                  </a:lnTo>
                  <a:lnTo>
                    <a:pt x="2409101" y="518680"/>
                  </a:lnTo>
                  <a:lnTo>
                    <a:pt x="2419578" y="478828"/>
                  </a:lnTo>
                  <a:lnTo>
                    <a:pt x="2422690" y="436003"/>
                  </a:lnTo>
                  <a:lnTo>
                    <a:pt x="2422690" y="416064"/>
                  </a:lnTo>
                  <a:lnTo>
                    <a:pt x="2422690" y="402361"/>
                  </a:lnTo>
                  <a:lnTo>
                    <a:pt x="2422690" y="203669"/>
                  </a:lnTo>
                  <a:lnTo>
                    <a:pt x="2422690" y="189966"/>
                  </a:lnTo>
                  <a:lnTo>
                    <a:pt x="2422690" y="146367"/>
                  </a:lnTo>
                  <a:close/>
                </a:path>
                <a:path w="3299459" h="1109979">
                  <a:moveTo>
                    <a:pt x="2587345" y="667664"/>
                  </a:moveTo>
                  <a:lnTo>
                    <a:pt x="2506522" y="667664"/>
                  </a:lnTo>
                  <a:lnTo>
                    <a:pt x="2506522" y="992809"/>
                  </a:lnTo>
                  <a:lnTo>
                    <a:pt x="2505316" y="992809"/>
                  </a:lnTo>
                  <a:lnTo>
                    <a:pt x="2344877" y="667664"/>
                  </a:lnTo>
                  <a:lnTo>
                    <a:pt x="2241143" y="667664"/>
                  </a:lnTo>
                  <a:lnTo>
                    <a:pt x="2241143" y="1102423"/>
                  </a:lnTo>
                  <a:lnTo>
                    <a:pt x="2321953" y="1102423"/>
                  </a:lnTo>
                  <a:lnTo>
                    <a:pt x="2321953" y="777290"/>
                  </a:lnTo>
                  <a:lnTo>
                    <a:pt x="2323160" y="777290"/>
                  </a:lnTo>
                  <a:lnTo>
                    <a:pt x="2484209" y="1102423"/>
                  </a:lnTo>
                  <a:lnTo>
                    <a:pt x="2587345" y="1102423"/>
                  </a:lnTo>
                  <a:lnTo>
                    <a:pt x="2587345" y="667664"/>
                  </a:lnTo>
                  <a:close/>
                </a:path>
                <a:path w="3299459" h="1109979">
                  <a:moveTo>
                    <a:pt x="2934131" y="467144"/>
                  </a:moveTo>
                  <a:lnTo>
                    <a:pt x="2931325" y="419176"/>
                  </a:lnTo>
                  <a:lnTo>
                    <a:pt x="2929991" y="374332"/>
                  </a:lnTo>
                  <a:lnTo>
                    <a:pt x="2929318" y="318909"/>
                  </a:lnTo>
                  <a:lnTo>
                    <a:pt x="2929293" y="274053"/>
                  </a:lnTo>
                  <a:lnTo>
                    <a:pt x="2924467" y="223647"/>
                  </a:lnTo>
                  <a:lnTo>
                    <a:pt x="2909430" y="185585"/>
                  </a:lnTo>
                  <a:lnTo>
                    <a:pt x="2845689" y="143865"/>
                  </a:lnTo>
                  <a:lnTo>
                    <a:pt x="2795397" y="138899"/>
                  </a:lnTo>
                  <a:lnTo>
                    <a:pt x="2768435" y="140589"/>
                  </a:lnTo>
                  <a:lnTo>
                    <a:pt x="2740291" y="145440"/>
                  </a:lnTo>
                  <a:lnTo>
                    <a:pt x="2712694" y="153085"/>
                  </a:lnTo>
                  <a:lnTo>
                    <a:pt x="2687434" y="163182"/>
                  </a:lnTo>
                  <a:lnTo>
                    <a:pt x="2689847" y="234823"/>
                  </a:lnTo>
                  <a:lnTo>
                    <a:pt x="2711450" y="220433"/>
                  </a:lnTo>
                  <a:lnTo>
                    <a:pt x="2735084" y="209435"/>
                  </a:lnTo>
                  <a:lnTo>
                    <a:pt x="2760078" y="202412"/>
                  </a:lnTo>
                  <a:lnTo>
                    <a:pt x="2785745" y="199936"/>
                  </a:lnTo>
                  <a:lnTo>
                    <a:pt x="2816783" y="203466"/>
                  </a:lnTo>
                  <a:lnTo>
                    <a:pt x="2838602" y="215112"/>
                  </a:lnTo>
                  <a:lnTo>
                    <a:pt x="2851480" y="236461"/>
                  </a:lnTo>
                  <a:lnTo>
                    <a:pt x="2855709" y="269074"/>
                  </a:lnTo>
                  <a:lnTo>
                    <a:pt x="2855709" y="318909"/>
                  </a:lnTo>
                  <a:lnTo>
                    <a:pt x="2847060" y="370497"/>
                  </a:lnTo>
                  <a:lnTo>
                    <a:pt x="2815005" y="405790"/>
                  </a:lnTo>
                  <a:lnTo>
                    <a:pt x="2782125" y="413575"/>
                  </a:lnTo>
                  <a:lnTo>
                    <a:pt x="2761907" y="411302"/>
                  </a:lnTo>
                  <a:lnTo>
                    <a:pt x="2745638" y="404241"/>
                  </a:lnTo>
                  <a:lnTo>
                    <a:pt x="2734805" y="392036"/>
                  </a:lnTo>
                  <a:lnTo>
                    <a:pt x="2730868" y="374332"/>
                  </a:lnTo>
                  <a:lnTo>
                    <a:pt x="2739821" y="344919"/>
                  </a:lnTo>
                  <a:lnTo>
                    <a:pt x="2762224" y="328168"/>
                  </a:lnTo>
                  <a:lnTo>
                    <a:pt x="2791422" y="320649"/>
                  </a:lnTo>
                  <a:lnTo>
                    <a:pt x="2820733" y="318909"/>
                  </a:lnTo>
                  <a:lnTo>
                    <a:pt x="2855709" y="318909"/>
                  </a:lnTo>
                  <a:lnTo>
                    <a:pt x="2855709" y="269074"/>
                  </a:lnTo>
                  <a:lnTo>
                    <a:pt x="2811081" y="269074"/>
                  </a:lnTo>
                  <a:lnTo>
                    <a:pt x="2784856" y="269811"/>
                  </a:lnTo>
                  <a:lnTo>
                    <a:pt x="2731262" y="278269"/>
                  </a:lnTo>
                  <a:lnTo>
                    <a:pt x="2685465" y="301891"/>
                  </a:lnTo>
                  <a:lnTo>
                    <a:pt x="2657627" y="346964"/>
                  </a:lnTo>
                  <a:lnTo>
                    <a:pt x="2653665" y="379323"/>
                  </a:lnTo>
                  <a:lnTo>
                    <a:pt x="2662910" y="419963"/>
                  </a:lnTo>
                  <a:lnTo>
                    <a:pt x="2687370" y="449859"/>
                  </a:lnTo>
                  <a:lnTo>
                    <a:pt x="2722105" y="468312"/>
                  </a:lnTo>
                  <a:lnTo>
                    <a:pt x="2762224" y="474624"/>
                  </a:lnTo>
                  <a:lnTo>
                    <a:pt x="2790101" y="470954"/>
                  </a:lnTo>
                  <a:lnTo>
                    <a:pt x="2816961" y="460209"/>
                  </a:lnTo>
                  <a:lnTo>
                    <a:pt x="2840431" y="442823"/>
                  </a:lnTo>
                  <a:lnTo>
                    <a:pt x="2858122" y="419176"/>
                  </a:lnTo>
                  <a:lnTo>
                    <a:pt x="2859328" y="419176"/>
                  </a:lnTo>
                  <a:lnTo>
                    <a:pt x="2860243" y="440601"/>
                  </a:lnTo>
                  <a:lnTo>
                    <a:pt x="2861195" y="453961"/>
                  </a:lnTo>
                  <a:lnTo>
                    <a:pt x="2862948" y="467144"/>
                  </a:lnTo>
                  <a:lnTo>
                    <a:pt x="2934131" y="467144"/>
                  </a:lnTo>
                  <a:close/>
                </a:path>
                <a:path w="3299459" h="1109979">
                  <a:moveTo>
                    <a:pt x="2987192" y="1096200"/>
                  </a:moveTo>
                  <a:lnTo>
                    <a:pt x="2983573" y="1023327"/>
                  </a:lnTo>
                  <a:lnTo>
                    <a:pt x="2965424" y="1030617"/>
                  </a:lnTo>
                  <a:lnTo>
                    <a:pt x="2942412" y="1036332"/>
                  </a:lnTo>
                  <a:lnTo>
                    <a:pt x="2916910" y="1040053"/>
                  </a:lnTo>
                  <a:lnTo>
                    <a:pt x="2891294" y="1041387"/>
                  </a:lnTo>
                  <a:lnTo>
                    <a:pt x="2841917" y="1033754"/>
                  </a:lnTo>
                  <a:lnTo>
                    <a:pt x="2802153" y="1012266"/>
                  </a:lnTo>
                  <a:lnTo>
                    <a:pt x="2772778" y="979093"/>
                  </a:lnTo>
                  <a:lnTo>
                    <a:pt x="2754579" y="936383"/>
                  </a:lnTo>
                  <a:lnTo>
                    <a:pt x="2748343" y="886294"/>
                  </a:lnTo>
                  <a:lnTo>
                    <a:pt x="2754680" y="835698"/>
                  </a:lnTo>
                  <a:lnTo>
                    <a:pt x="2773007" y="792340"/>
                  </a:lnTo>
                  <a:lnTo>
                    <a:pt x="2802280" y="758520"/>
                  </a:lnTo>
                  <a:lnTo>
                    <a:pt x="2841447" y="736549"/>
                  </a:lnTo>
                  <a:lnTo>
                    <a:pt x="2889478" y="728713"/>
                  </a:lnTo>
                  <a:lnTo>
                    <a:pt x="2911945" y="729678"/>
                  </a:lnTo>
                  <a:lnTo>
                    <a:pt x="2934347" y="733221"/>
                  </a:lnTo>
                  <a:lnTo>
                    <a:pt x="2957080" y="740270"/>
                  </a:lnTo>
                  <a:lnTo>
                    <a:pt x="2980563" y="751763"/>
                  </a:lnTo>
                  <a:lnTo>
                    <a:pt x="2986595" y="678256"/>
                  </a:lnTo>
                  <a:lnTo>
                    <a:pt x="2962630" y="670179"/>
                  </a:lnTo>
                  <a:lnTo>
                    <a:pt x="2937814" y="664552"/>
                  </a:lnTo>
                  <a:lnTo>
                    <a:pt x="2913557" y="661263"/>
                  </a:lnTo>
                  <a:lnTo>
                    <a:pt x="2891294" y="660196"/>
                  </a:lnTo>
                  <a:lnTo>
                    <a:pt x="2840329" y="664070"/>
                  </a:lnTo>
                  <a:lnTo>
                    <a:pt x="2794901" y="675563"/>
                  </a:lnTo>
                  <a:lnTo>
                    <a:pt x="2755379" y="694448"/>
                  </a:lnTo>
                  <a:lnTo>
                    <a:pt x="2722181" y="720534"/>
                  </a:lnTo>
                  <a:lnTo>
                    <a:pt x="2695689" y="753592"/>
                  </a:lnTo>
                  <a:lnTo>
                    <a:pt x="2676283" y="793419"/>
                  </a:lnTo>
                  <a:lnTo>
                    <a:pt x="2664358" y="839800"/>
                  </a:lnTo>
                  <a:lnTo>
                    <a:pt x="2660294" y="892517"/>
                  </a:lnTo>
                  <a:lnTo>
                    <a:pt x="2664625" y="944067"/>
                  </a:lnTo>
                  <a:lnTo>
                    <a:pt x="2677210" y="988504"/>
                  </a:lnTo>
                  <a:lnTo>
                    <a:pt x="2697442" y="1025906"/>
                  </a:lnTo>
                  <a:lnTo>
                    <a:pt x="2724670" y="1056335"/>
                  </a:lnTo>
                  <a:lnTo>
                    <a:pt x="2758300" y="1079881"/>
                  </a:lnTo>
                  <a:lnTo>
                    <a:pt x="2797695" y="1096606"/>
                  </a:lnTo>
                  <a:lnTo>
                    <a:pt x="2842234" y="1106589"/>
                  </a:lnTo>
                  <a:lnTo>
                    <a:pt x="2891294" y="1109903"/>
                  </a:lnTo>
                  <a:lnTo>
                    <a:pt x="2915437" y="1108811"/>
                  </a:lnTo>
                  <a:lnTo>
                    <a:pt x="2939694" y="1105852"/>
                  </a:lnTo>
                  <a:lnTo>
                    <a:pt x="2963722" y="1101496"/>
                  </a:lnTo>
                  <a:lnTo>
                    <a:pt x="2987192" y="1096200"/>
                  </a:lnTo>
                  <a:close/>
                </a:path>
                <a:path w="3299459" h="1109979">
                  <a:moveTo>
                    <a:pt x="3298990" y="1033424"/>
                  </a:moveTo>
                  <a:lnTo>
                    <a:pt x="3133737" y="1033424"/>
                  </a:lnTo>
                  <a:lnTo>
                    <a:pt x="3133737" y="911504"/>
                  </a:lnTo>
                  <a:lnTo>
                    <a:pt x="3283915" y="911504"/>
                  </a:lnTo>
                  <a:lnTo>
                    <a:pt x="3283915" y="842924"/>
                  </a:lnTo>
                  <a:lnTo>
                    <a:pt x="3133737" y="842924"/>
                  </a:lnTo>
                  <a:lnTo>
                    <a:pt x="3133737" y="736244"/>
                  </a:lnTo>
                  <a:lnTo>
                    <a:pt x="3297796" y="736244"/>
                  </a:lnTo>
                  <a:lnTo>
                    <a:pt x="3297796" y="667664"/>
                  </a:lnTo>
                  <a:lnTo>
                    <a:pt x="3049295" y="667664"/>
                  </a:lnTo>
                  <a:lnTo>
                    <a:pt x="3049295" y="736244"/>
                  </a:lnTo>
                  <a:lnTo>
                    <a:pt x="3049295" y="842924"/>
                  </a:lnTo>
                  <a:lnTo>
                    <a:pt x="3049295" y="911504"/>
                  </a:lnTo>
                  <a:lnTo>
                    <a:pt x="3049295" y="1033424"/>
                  </a:lnTo>
                  <a:lnTo>
                    <a:pt x="3049295" y="1102004"/>
                  </a:lnTo>
                  <a:lnTo>
                    <a:pt x="3298990" y="1102004"/>
                  </a:lnTo>
                  <a:lnTo>
                    <a:pt x="3298990" y="1033424"/>
                  </a:lnTo>
                  <a:close/>
                </a:path>
              </a:pathLst>
            </a:custGeom>
            <a:solidFill>
              <a:srgbClr val="20066E"/>
            </a:solidFill>
          </p:spPr>
          <p:txBody>
            <a:bodyPr wrap="square" lIns="0" tIns="0" rIns="0" bIns="0" rtlCol="0"/>
            <a:lstStyle/>
            <a:p>
              <a:endParaRPr/>
            </a:p>
          </p:txBody>
        </p:sp>
        <p:sp>
          <p:nvSpPr>
            <p:cNvPr id="28" name="object 23">
              <a:extLst>
                <a:ext uri="{FF2B5EF4-FFF2-40B4-BE49-F238E27FC236}">
                  <a16:creationId xmlns:a16="http://schemas.microsoft.com/office/drawing/2014/main" id="{0350FEB0-2654-1643-9E21-9AF527199FBE}"/>
                </a:ext>
              </a:extLst>
            </p:cNvPr>
            <p:cNvSpPr/>
            <p:nvPr/>
          </p:nvSpPr>
          <p:spPr>
            <a:xfrm>
              <a:off x="8441728" y="9715959"/>
              <a:ext cx="3068320" cy="868680"/>
            </a:xfrm>
            <a:custGeom>
              <a:avLst/>
              <a:gdLst/>
              <a:ahLst/>
              <a:cxnLst/>
              <a:rect l="l" t="t" r="r" b="b"/>
              <a:pathLst>
                <a:path w="3068320" h="868679">
                  <a:moveTo>
                    <a:pt x="450354" y="332613"/>
                  </a:moveTo>
                  <a:lnTo>
                    <a:pt x="447408" y="279336"/>
                  </a:lnTo>
                  <a:lnTo>
                    <a:pt x="437642" y="232562"/>
                  </a:lnTo>
                  <a:lnTo>
                    <a:pt x="419671" y="193713"/>
                  </a:lnTo>
                  <a:lnTo>
                    <a:pt x="392099" y="164211"/>
                  </a:lnTo>
                  <a:lnTo>
                    <a:pt x="373151" y="155003"/>
                  </a:lnTo>
                  <a:lnTo>
                    <a:pt x="373151" y="275310"/>
                  </a:lnTo>
                  <a:lnTo>
                    <a:pt x="235635" y="275310"/>
                  </a:lnTo>
                  <a:lnTo>
                    <a:pt x="242011" y="245402"/>
                  </a:lnTo>
                  <a:lnTo>
                    <a:pt x="255917" y="221500"/>
                  </a:lnTo>
                  <a:lnTo>
                    <a:pt x="277622" y="205676"/>
                  </a:lnTo>
                  <a:lnTo>
                    <a:pt x="307403" y="199936"/>
                  </a:lnTo>
                  <a:lnTo>
                    <a:pt x="336423" y="206019"/>
                  </a:lnTo>
                  <a:lnTo>
                    <a:pt x="356336" y="222440"/>
                  </a:lnTo>
                  <a:lnTo>
                    <a:pt x="368223" y="246456"/>
                  </a:lnTo>
                  <a:lnTo>
                    <a:pt x="373151" y="275310"/>
                  </a:lnTo>
                  <a:lnTo>
                    <a:pt x="373151" y="155003"/>
                  </a:lnTo>
                  <a:lnTo>
                    <a:pt x="353529" y="145465"/>
                  </a:lnTo>
                  <a:lnTo>
                    <a:pt x="302590" y="138899"/>
                  </a:lnTo>
                  <a:lnTo>
                    <a:pt x="258394" y="145008"/>
                  </a:lnTo>
                  <a:lnTo>
                    <a:pt x="222326" y="162204"/>
                  </a:lnTo>
                  <a:lnTo>
                    <a:pt x="194322" y="188810"/>
                  </a:lnTo>
                  <a:lnTo>
                    <a:pt x="174358" y="223151"/>
                  </a:lnTo>
                  <a:lnTo>
                    <a:pt x="162407" y="263550"/>
                  </a:lnTo>
                  <a:lnTo>
                    <a:pt x="158432" y="308317"/>
                  </a:lnTo>
                  <a:lnTo>
                    <a:pt x="163334" y="357187"/>
                  </a:lnTo>
                  <a:lnTo>
                    <a:pt x="177711" y="398221"/>
                  </a:lnTo>
                  <a:lnTo>
                    <a:pt x="201104" y="430949"/>
                  </a:lnTo>
                  <a:lnTo>
                    <a:pt x="233045" y="454901"/>
                  </a:lnTo>
                  <a:lnTo>
                    <a:pt x="273062" y="469620"/>
                  </a:lnTo>
                  <a:lnTo>
                    <a:pt x="320675" y="474624"/>
                  </a:lnTo>
                  <a:lnTo>
                    <a:pt x="351523" y="472998"/>
                  </a:lnTo>
                  <a:lnTo>
                    <a:pt x="379260" y="468160"/>
                  </a:lnTo>
                  <a:lnTo>
                    <a:pt x="404393" y="460171"/>
                  </a:lnTo>
                  <a:lnTo>
                    <a:pt x="427443" y="449084"/>
                  </a:lnTo>
                  <a:lnTo>
                    <a:pt x="427443" y="413575"/>
                  </a:lnTo>
                  <a:lnTo>
                    <a:pt x="427443" y="381190"/>
                  </a:lnTo>
                  <a:lnTo>
                    <a:pt x="404114" y="393611"/>
                  </a:lnTo>
                  <a:lnTo>
                    <a:pt x="379260" y="403923"/>
                  </a:lnTo>
                  <a:lnTo>
                    <a:pt x="352717" y="410972"/>
                  </a:lnTo>
                  <a:lnTo>
                    <a:pt x="324294" y="413575"/>
                  </a:lnTo>
                  <a:lnTo>
                    <a:pt x="289839" y="408203"/>
                  </a:lnTo>
                  <a:lnTo>
                    <a:pt x="262547" y="392480"/>
                  </a:lnTo>
                  <a:lnTo>
                    <a:pt x="243979" y="367068"/>
                  </a:lnTo>
                  <a:lnTo>
                    <a:pt x="235635" y="332613"/>
                  </a:lnTo>
                  <a:lnTo>
                    <a:pt x="450354" y="332613"/>
                  </a:lnTo>
                  <a:close/>
                </a:path>
                <a:path w="3068320" h="868679">
                  <a:moveTo>
                    <a:pt x="800163" y="146380"/>
                  </a:moveTo>
                  <a:lnTo>
                    <a:pt x="719340" y="146380"/>
                  </a:lnTo>
                  <a:lnTo>
                    <a:pt x="644537" y="379945"/>
                  </a:lnTo>
                  <a:lnTo>
                    <a:pt x="643343" y="379945"/>
                  </a:lnTo>
                  <a:lnTo>
                    <a:pt x="566140" y="146380"/>
                  </a:lnTo>
                  <a:lnTo>
                    <a:pt x="479285" y="146380"/>
                  </a:lnTo>
                  <a:lnTo>
                    <a:pt x="594487" y="467144"/>
                  </a:lnTo>
                  <a:lnTo>
                    <a:pt x="685558" y="467144"/>
                  </a:lnTo>
                  <a:lnTo>
                    <a:pt x="800163" y="146380"/>
                  </a:lnTo>
                  <a:close/>
                </a:path>
                <a:path w="3068320" h="868679">
                  <a:moveTo>
                    <a:pt x="1121003" y="332613"/>
                  </a:moveTo>
                  <a:lnTo>
                    <a:pt x="1118057" y="279336"/>
                  </a:lnTo>
                  <a:lnTo>
                    <a:pt x="1108303" y="232562"/>
                  </a:lnTo>
                  <a:lnTo>
                    <a:pt x="1090320" y="193713"/>
                  </a:lnTo>
                  <a:lnTo>
                    <a:pt x="1062748" y="164211"/>
                  </a:lnTo>
                  <a:lnTo>
                    <a:pt x="1043813" y="155016"/>
                  </a:lnTo>
                  <a:lnTo>
                    <a:pt x="1043813" y="275310"/>
                  </a:lnTo>
                  <a:lnTo>
                    <a:pt x="906284" y="275310"/>
                  </a:lnTo>
                  <a:lnTo>
                    <a:pt x="912672" y="245402"/>
                  </a:lnTo>
                  <a:lnTo>
                    <a:pt x="926566" y="221500"/>
                  </a:lnTo>
                  <a:lnTo>
                    <a:pt x="948270" y="205676"/>
                  </a:lnTo>
                  <a:lnTo>
                    <a:pt x="978065" y="199936"/>
                  </a:lnTo>
                  <a:lnTo>
                    <a:pt x="1007084" y="206019"/>
                  </a:lnTo>
                  <a:lnTo>
                    <a:pt x="1026998" y="222440"/>
                  </a:lnTo>
                  <a:lnTo>
                    <a:pt x="1038885" y="246456"/>
                  </a:lnTo>
                  <a:lnTo>
                    <a:pt x="1043813" y="275310"/>
                  </a:lnTo>
                  <a:lnTo>
                    <a:pt x="1043813" y="155016"/>
                  </a:lnTo>
                  <a:lnTo>
                    <a:pt x="1024178" y="145465"/>
                  </a:lnTo>
                  <a:lnTo>
                    <a:pt x="973239" y="138899"/>
                  </a:lnTo>
                  <a:lnTo>
                    <a:pt x="929055" y="145008"/>
                  </a:lnTo>
                  <a:lnTo>
                    <a:pt x="892975" y="162204"/>
                  </a:lnTo>
                  <a:lnTo>
                    <a:pt x="864971" y="188810"/>
                  </a:lnTo>
                  <a:lnTo>
                    <a:pt x="845019" y="223151"/>
                  </a:lnTo>
                  <a:lnTo>
                    <a:pt x="833069" y="263550"/>
                  </a:lnTo>
                  <a:lnTo>
                    <a:pt x="829094" y="308317"/>
                  </a:lnTo>
                  <a:lnTo>
                    <a:pt x="833983" y="357187"/>
                  </a:lnTo>
                  <a:lnTo>
                    <a:pt x="848372" y="398221"/>
                  </a:lnTo>
                  <a:lnTo>
                    <a:pt x="871766" y="430949"/>
                  </a:lnTo>
                  <a:lnTo>
                    <a:pt x="903706" y="454901"/>
                  </a:lnTo>
                  <a:lnTo>
                    <a:pt x="943711" y="469620"/>
                  </a:lnTo>
                  <a:lnTo>
                    <a:pt x="991336" y="474624"/>
                  </a:lnTo>
                  <a:lnTo>
                    <a:pt x="1022172" y="472998"/>
                  </a:lnTo>
                  <a:lnTo>
                    <a:pt x="1049909" y="468160"/>
                  </a:lnTo>
                  <a:lnTo>
                    <a:pt x="1075055" y="460171"/>
                  </a:lnTo>
                  <a:lnTo>
                    <a:pt x="1098092" y="449084"/>
                  </a:lnTo>
                  <a:lnTo>
                    <a:pt x="1098092" y="413575"/>
                  </a:lnTo>
                  <a:lnTo>
                    <a:pt x="1098092" y="381190"/>
                  </a:lnTo>
                  <a:lnTo>
                    <a:pt x="1074762" y="393611"/>
                  </a:lnTo>
                  <a:lnTo>
                    <a:pt x="1049921" y="403923"/>
                  </a:lnTo>
                  <a:lnTo>
                    <a:pt x="1023366" y="410972"/>
                  </a:lnTo>
                  <a:lnTo>
                    <a:pt x="994956" y="413575"/>
                  </a:lnTo>
                  <a:lnTo>
                    <a:pt x="960488" y="408203"/>
                  </a:lnTo>
                  <a:lnTo>
                    <a:pt x="933208" y="392480"/>
                  </a:lnTo>
                  <a:lnTo>
                    <a:pt x="914628" y="367068"/>
                  </a:lnTo>
                  <a:lnTo>
                    <a:pt x="906284" y="332613"/>
                  </a:lnTo>
                  <a:lnTo>
                    <a:pt x="1121003" y="332613"/>
                  </a:lnTo>
                  <a:close/>
                </a:path>
                <a:path w="3068320" h="868679">
                  <a:moveTo>
                    <a:pt x="1368882" y="141401"/>
                  </a:moveTo>
                  <a:lnTo>
                    <a:pt x="1360436" y="138899"/>
                  </a:lnTo>
                  <a:lnTo>
                    <a:pt x="1344155" y="138899"/>
                  </a:lnTo>
                  <a:lnTo>
                    <a:pt x="1311021" y="147243"/>
                  </a:lnTo>
                  <a:lnTo>
                    <a:pt x="1284897" y="167855"/>
                  </a:lnTo>
                  <a:lnTo>
                    <a:pt x="1267142" y="194081"/>
                  </a:lnTo>
                  <a:lnTo>
                    <a:pt x="1259116" y="219252"/>
                  </a:lnTo>
                  <a:lnTo>
                    <a:pt x="1257909" y="219252"/>
                  </a:lnTo>
                  <a:lnTo>
                    <a:pt x="1257909" y="146380"/>
                  </a:lnTo>
                  <a:lnTo>
                    <a:pt x="1186129" y="146380"/>
                  </a:lnTo>
                  <a:lnTo>
                    <a:pt x="1186129" y="467144"/>
                  </a:lnTo>
                  <a:lnTo>
                    <a:pt x="1266952" y="467144"/>
                  </a:lnTo>
                  <a:lnTo>
                    <a:pt x="1266952" y="349427"/>
                  </a:lnTo>
                  <a:lnTo>
                    <a:pt x="1267980" y="309549"/>
                  </a:lnTo>
                  <a:lnTo>
                    <a:pt x="1275168" y="266738"/>
                  </a:lnTo>
                  <a:lnTo>
                    <a:pt x="1294688" y="232587"/>
                  </a:lnTo>
                  <a:lnTo>
                    <a:pt x="1332687" y="218630"/>
                  </a:lnTo>
                  <a:lnTo>
                    <a:pt x="1343431" y="219087"/>
                  </a:lnTo>
                  <a:lnTo>
                    <a:pt x="1353502" y="220421"/>
                  </a:lnTo>
                  <a:lnTo>
                    <a:pt x="1362202" y="222567"/>
                  </a:lnTo>
                  <a:lnTo>
                    <a:pt x="1368882" y="225475"/>
                  </a:lnTo>
                  <a:lnTo>
                    <a:pt x="1368882" y="141401"/>
                  </a:lnTo>
                  <a:close/>
                </a:path>
                <a:path w="3068320" h="868679">
                  <a:moveTo>
                    <a:pt x="1706029" y="146380"/>
                  </a:moveTo>
                  <a:lnTo>
                    <a:pt x="1623999" y="146380"/>
                  </a:lnTo>
                  <a:lnTo>
                    <a:pt x="1549196" y="380568"/>
                  </a:lnTo>
                  <a:lnTo>
                    <a:pt x="1548003" y="380568"/>
                  </a:lnTo>
                  <a:lnTo>
                    <a:pt x="1473212" y="146380"/>
                  </a:lnTo>
                  <a:lnTo>
                    <a:pt x="1383944" y="146380"/>
                  </a:lnTo>
                  <a:lnTo>
                    <a:pt x="1502765" y="483349"/>
                  </a:lnTo>
                  <a:lnTo>
                    <a:pt x="1499146" y="506755"/>
                  </a:lnTo>
                  <a:lnTo>
                    <a:pt x="1488744" y="524840"/>
                  </a:lnTo>
                  <a:lnTo>
                    <a:pt x="1472234" y="536511"/>
                  </a:lnTo>
                  <a:lnTo>
                    <a:pt x="1450289" y="540651"/>
                  </a:lnTo>
                  <a:lnTo>
                    <a:pt x="1436827" y="540296"/>
                  </a:lnTo>
                  <a:lnTo>
                    <a:pt x="1425867" y="539242"/>
                  </a:lnTo>
                  <a:lnTo>
                    <a:pt x="1416697" y="537489"/>
                  </a:lnTo>
                  <a:lnTo>
                    <a:pt x="1408671" y="535038"/>
                  </a:lnTo>
                  <a:lnTo>
                    <a:pt x="1403248" y="596709"/>
                  </a:lnTo>
                  <a:lnTo>
                    <a:pt x="1417370" y="600430"/>
                  </a:lnTo>
                  <a:lnTo>
                    <a:pt x="1431671" y="603161"/>
                  </a:lnTo>
                  <a:lnTo>
                    <a:pt x="1446072" y="604850"/>
                  </a:lnTo>
                  <a:lnTo>
                    <a:pt x="1460538" y="605421"/>
                  </a:lnTo>
                  <a:lnTo>
                    <a:pt x="1503895" y="597598"/>
                  </a:lnTo>
                  <a:lnTo>
                    <a:pt x="1534985" y="576326"/>
                  </a:lnTo>
                  <a:lnTo>
                    <a:pt x="1557299" y="544880"/>
                  </a:lnTo>
                  <a:lnTo>
                    <a:pt x="1574342" y="506564"/>
                  </a:lnTo>
                  <a:lnTo>
                    <a:pt x="1706029" y="146380"/>
                  </a:lnTo>
                  <a:close/>
                </a:path>
                <a:path w="3068320" h="868679">
                  <a:moveTo>
                    <a:pt x="2207209" y="0"/>
                  </a:moveTo>
                  <a:lnTo>
                    <a:pt x="2126386" y="0"/>
                  </a:lnTo>
                  <a:lnTo>
                    <a:pt x="2126386" y="183743"/>
                  </a:lnTo>
                  <a:lnTo>
                    <a:pt x="2125776" y="183743"/>
                  </a:lnTo>
                  <a:lnTo>
                    <a:pt x="2125776" y="305828"/>
                  </a:lnTo>
                  <a:lnTo>
                    <a:pt x="2122208" y="341261"/>
                  </a:lnTo>
                  <a:lnTo>
                    <a:pt x="2110321" y="374891"/>
                  </a:lnTo>
                  <a:lnTo>
                    <a:pt x="2088375" y="399986"/>
                  </a:lnTo>
                  <a:lnTo>
                    <a:pt x="2054606" y="409841"/>
                  </a:lnTo>
                  <a:lnTo>
                    <a:pt x="2021560" y="399808"/>
                  </a:lnTo>
                  <a:lnTo>
                    <a:pt x="2000631" y="374421"/>
                  </a:lnTo>
                  <a:lnTo>
                    <a:pt x="1989632" y="340741"/>
                  </a:lnTo>
                  <a:lnTo>
                    <a:pt x="1986457" y="305828"/>
                  </a:lnTo>
                  <a:lnTo>
                    <a:pt x="1989531" y="271741"/>
                  </a:lnTo>
                  <a:lnTo>
                    <a:pt x="2020798" y="213588"/>
                  </a:lnTo>
                  <a:lnTo>
                    <a:pt x="2086597" y="213334"/>
                  </a:lnTo>
                  <a:lnTo>
                    <a:pt x="2121763" y="270941"/>
                  </a:lnTo>
                  <a:lnTo>
                    <a:pt x="2125776" y="305828"/>
                  </a:lnTo>
                  <a:lnTo>
                    <a:pt x="2125776" y="183743"/>
                  </a:lnTo>
                  <a:lnTo>
                    <a:pt x="2125167" y="183743"/>
                  </a:lnTo>
                  <a:lnTo>
                    <a:pt x="2106168" y="163868"/>
                  </a:lnTo>
                  <a:lnTo>
                    <a:pt x="2084844" y="149872"/>
                  </a:lnTo>
                  <a:lnTo>
                    <a:pt x="2060460" y="141617"/>
                  </a:lnTo>
                  <a:lnTo>
                    <a:pt x="2032292" y="138899"/>
                  </a:lnTo>
                  <a:lnTo>
                    <a:pt x="1982139" y="147764"/>
                  </a:lnTo>
                  <a:lnTo>
                    <a:pt x="1945259" y="172186"/>
                  </a:lnTo>
                  <a:lnTo>
                    <a:pt x="1920430" y="208864"/>
                  </a:lnTo>
                  <a:lnTo>
                    <a:pt x="1906422" y="254508"/>
                  </a:lnTo>
                  <a:lnTo>
                    <a:pt x="1902015" y="305828"/>
                  </a:lnTo>
                  <a:lnTo>
                    <a:pt x="1906422" y="357111"/>
                  </a:lnTo>
                  <a:lnTo>
                    <a:pt x="1920430" y="403186"/>
                  </a:lnTo>
                  <a:lnTo>
                    <a:pt x="1945259" y="440499"/>
                  </a:lnTo>
                  <a:lnTo>
                    <a:pt x="1982139" y="465505"/>
                  </a:lnTo>
                  <a:lnTo>
                    <a:pt x="2032292" y="474624"/>
                  </a:lnTo>
                  <a:lnTo>
                    <a:pt x="2059813" y="472186"/>
                  </a:lnTo>
                  <a:lnTo>
                    <a:pt x="2085136" y="464502"/>
                  </a:lnTo>
                  <a:lnTo>
                    <a:pt x="2107857" y="450977"/>
                  </a:lnTo>
                  <a:lnTo>
                    <a:pt x="2127593" y="431025"/>
                  </a:lnTo>
                  <a:lnTo>
                    <a:pt x="2128786" y="431025"/>
                  </a:lnTo>
                  <a:lnTo>
                    <a:pt x="2128786" y="467144"/>
                  </a:lnTo>
                  <a:lnTo>
                    <a:pt x="2207209" y="467144"/>
                  </a:lnTo>
                  <a:lnTo>
                    <a:pt x="2207209" y="431025"/>
                  </a:lnTo>
                  <a:lnTo>
                    <a:pt x="2207209" y="409841"/>
                  </a:lnTo>
                  <a:lnTo>
                    <a:pt x="2207209" y="203682"/>
                  </a:lnTo>
                  <a:lnTo>
                    <a:pt x="2207209" y="183743"/>
                  </a:lnTo>
                  <a:lnTo>
                    <a:pt x="2207209" y="0"/>
                  </a:lnTo>
                  <a:close/>
                </a:path>
                <a:path w="3068320" h="868679">
                  <a:moveTo>
                    <a:pt x="2550972" y="467144"/>
                  </a:moveTo>
                  <a:lnTo>
                    <a:pt x="2549728" y="448868"/>
                  </a:lnTo>
                  <a:lnTo>
                    <a:pt x="2548712" y="431101"/>
                  </a:lnTo>
                  <a:lnTo>
                    <a:pt x="2548178" y="419188"/>
                  </a:lnTo>
                  <a:lnTo>
                    <a:pt x="2547924" y="413575"/>
                  </a:lnTo>
                  <a:lnTo>
                    <a:pt x="2546845" y="374332"/>
                  </a:lnTo>
                  <a:lnTo>
                    <a:pt x="2546159" y="318909"/>
                  </a:lnTo>
                  <a:lnTo>
                    <a:pt x="2546146" y="274066"/>
                  </a:lnTo>
                  <a:lnTo>
                    <a:pt x="2541308" y="223647"/>
                  </a:lnTo>
                  <a:lnTo>
                    <a:pt x="2531948" y="199936"/>
                  </a:lnTo>
                  <a:lnTo>
                    <a:pt x="2526284" y="185585"/>
                  </a:lnTo>
                  <a:lnTo>
                    <a:pt x="2500287" y="159207"/>
                  </a:lnTo>
                  <a:lnTo>
                    <a:pt x="2462542" y="143865"/>
                  </a:lnTo>
                  <a:lnTo>
                    <a:pt x="2412250" y="138899"/>
                  </a:lnTo>
                  <a:lnTo>
                    <a:pt x="2385288" y="140601"/>
                  </a:lnTo>
                  <a:lnTo>
                    <a:pt x="2357132" y="145440"/>
                  </a:lnTo>
                  <a:lnTo>
                    <a:pt x="2329548" y="153085"/>
                  </a:lnTo>
                  <a:lnTo>
                    <a:pt x="2304288" y="163195"/>
                  </a:lnTo>
                  <a:lnTo>
                    <a:pt x="2306701" y="234823"/>
                  </a:lnTo>
                  <a:lnTo>
                    <a:pt x="2328291" y="220433"/>
                  </a:lnTo>
                  <a:lnTo>
                    <a:pt x="2351938" y="209435"/>
                  </a:lnTo>
                  <a:lnTo>
                    <a:pt x="2376932" y="202412"/>
                  </a:lnTo>
                  <a:lnTo>
                    <a:pt x="2402598" y="199936"/>
                  </a:lnTo>
                  <a:lnTo>
                    <a:pt x="2433637" y="203479"/>
                  </a:lnTo>
                  <a:lnTo>
                    <a:pt x="2455456" y="215125"/>
                  </a:lnTo>
                  <a:lnTo>
                    <a:pt x="2468334" y="236474"/>
                  </a:lnTo>
                  <a:lnTo>
                    <a:pt x="2472563" y="269087"/>
                  </a:lnTo>
                  <a:lnTo>
                    <a:pt x="2472563" y="318909"/>
                  </a:lnTo>
                  <a:lnTo>
                    <a:pt x="2463914" y="370497"/>
                  </a:lnTo>
                  <a:lnTo>
                    <a:pt x="2431846" y="405803"/>
                  </a:lnTo>
                  <a:lnTo>
                    <a:pt x="2398979" y="413575"/>
                  </a:lnTo>
                  <a:lnTo>
                    <a:pt x="2378760" y="411302"/>
                  </a:lnTo>
                  <a:lnTo>
                    <a:pt x="2362492" y="404241"/>
                  </a:lnTo>
                  <a:lnTo>
                    <a:pt x="2351659" y="392036"/>
                  </a:lnTo>
                  <a:lnTo>
                    <a:pt x="2347722" y="374332"/>
                  </a:lnTo>
                  <a:lnTo>
                    <a:pt x="2356675" y="344919"/>
                  </a:lnTo>
                  <a:lnTo>
                    <a:pt x="2379078" y="328168"/>
                  </a:lnTo>
                  <a:lnTo>
                    <a:pt x="2408275" y="320649"/>
                  </a:lnTo>
                  <a:lnTo>
                    <a:pt x="2437587" y="318909"/>
                  </a:lnTo>
                  <a:lnTo>
                    <a:pt x="2472563" y="318909"/>
                  </a:lnTo>
                  <a:lnTo>
                    <a:pt x="2472563" y="269087"/>
                  </a:lnTo>
                  <a:lnTo>
                    <a:pt x="2427935" y="269087"/>
                  </a:lnTo>
                  <a:lnTo>
                    <a:pt x="2401709" y="269811"/>
                  </a:lnTo>
                  <a:lnTo>
                    <a:pt x="2348115" y="278282"/>
                  </a:lnTo>
                  <a:lnTo>
                    <a:pt x="2302319" y="301891"/>
                  </a:lnTo>
                  <a:lnTo>
                    <a:pt x="2274481" y="346976"/>
                  </a:lnTo>
                  <a:lnTo>
                    <a:pt x="2270518" y="379336"/>
                  </a:lnTo>
                  <a:lnTo>
                    <a:pt x="2279764" y="419976"/>
                  </a:lnTo>
                  <a:lnTo>
                    <a:pt x="2304211" y="449872"/>
                  </a:lnTo>
                  <a:lnTo>
                    <a:pt x="2338959" y="468325"/>
                  </a:lnTo>
                  <a:lnTo>
                    <a:pt x="2379078" y="474624"/>
                  </a:lnTo>
                  <a:lnTo>
                    <a:pt x="2406954" y="470954"/>
                  </a:lnTo>
                  <a:lnTo>
                    <a:pt x="2433815" y="460222"/>
                  </a:lnTo>
                  <a:lnTo>
                    <a:pt x="2457272" y="442823"/>
                  </a:lnTo>
                  <a:lnTo>
                    <a:pt x="2474976" y="419188"/>
                  </a:lnTo>
                  <a:lnTo>
                    <a:pt x="2476182" y="419188"/>
                  </a:lnTo>
                  <a:lnTo>
                    <a:pt x="2477084" y="440601"/>
                  </a:lnTo>
                  <a:lnTo>
                    <a:pt x="2478049" y="453961"/>
                  </a:lnTo>
                  <a:lnTo>
                    <a:pt x="2479802" y="467144"/>
                  </a:lnTo>
                  <a:lnTo>
                    <a:pt x="2550972" y="467144"/>
                  </a:lnTo>
                  <a:close/>
                </a:path>
                <a:path w="3068320" h="868679">
                  <a:moveTo>
                    <a:pt x="2912834" y="146380"/>
                  </a:moveTo>
                  <a:lnTo>
                    <a:pt x="2830817" y="146380"/>
                  </a:lnTo>
                  <a:lnTo>
                    <a:pt x="2756014" y="380568"/>
                  </a:lnTo>
                  <a:lnTo>
                    <a:pt x="2754820" y="380568"/>
                  </a:lnTo>
                  <a:lnTo>
                    <a:pt x="2680030" y="146380"/>
                  </a:lnTo>
                  <a:lnTo>
                    <a:pt x="2590749" y="146380"/>
                  </a:lnTo>
                  <a:lnTo>
                    <a:pt x="2709570" y="483349"/>
                  </a:lnTo>
                  <a:lnTo>
                    <a:pt x="2705951" y="506755"/>
                  </a:lnTo>
                  <a:lnTo>
                    <a:pt x="2695549" y="524840"/>
                  </a:lnTo>
                  <a:lnTo>
                    <a:pt x="2679039" y="536511"/>
                  </a:lnTo>
                  <a:lnTo>
                    <a:pt x="2657106" y="540651"/>
                  </a:lnTo>
                  <a:lnTo>
                    <a:pt x="2643644" y="540296"/>
                  </a:lnTo>
                  <a:lnTo>
                    <a:pt x="2632672" y="539242"/>
                  </a:lnTo>
                  <a:lnTo>
                    <a:pt x="2623515" y="537489"/>
                  </a:lnTo>
                  <a:lnTo>
                    <a:pt x="2615488" y="535038"/>
                  </a:lnTo>
                  <a:lnTo>
                    <a:pt x="2610053" y="596709"/>
                  </a:lnTo>
                  <a:lnTo>
                    <a:pt x="2624188" y="600430"/>
                  </a:lnTo>
                  <a:lnTo>
                    <a:pt x="2638475" y="603161"/>
                  </a:lnTo>
                  <a:lnTo>
                    <a:pt x="2652890" y="604850"/>
                  </a:lnTo>
                  <a:lnTo>
                    <a:pt x="2667355" y="605421"/>
                  </a:lnTo>
                  <a:lnTo>
                    <a:pt x="2710713" y="597598"/>
                  </a:lnTo>
                  <a:lnTo>
                    <a:pt x="2741803" y="576326"/>
                  </a:lnTo>
                  <a:lnTo>
                    <a:pt x="2764117" y="544880"/>
                  </a:lnTo>
                  <a:lnTo>
                    <a:pt x="2781160" y="506564"/>
                  </a:lnTo>
                  <a:lnTo>
                    <a:pt x="2912834" y="146380"/>
                  </a:lnTo>
                  <a:close/>
                </a:path>
                <a:path w="3068320" h="868679">
                  <a:moveTo>
                    <a:pt x="3068294" y="866241"/>
                  </a:moveTo>
                  <a:lnTo>
                    <a:pt x="3050578" y="830478"/>
                  </a:lnTo>
                  <a:lnTo>
                    <a:pt x="3013913" y="799503"/>
                  </a:lnTo>
                  <a:lnTo>
                    <a:pt x="2971469" y="779945"/>
                  </a:lnTo>
                  <a:lnTo>
                    <a:pt x="2923235" y="768667"/>
                  </a:lnTo>
                  <a:lnTo>
                    <a:pt x="2874873" y="758215"/>
                  </a:lnTo>
                  <a:lnTo>
                    <a:pt x="2826410" y="748588"/>
                  </a:lnTo>
                  <a:lnTo>
                    <a:pt x="2777833" y="739787"/>
                  </a:lnTo>
                  <a:lnTo>
                    <a:pt x="2729153" y="731812"/>
                  </a:lnTo>
                  <a:lnTo>
                    <a:pt x="2680373" y="724649"/>
                  </a:lnTo>
                  <a:lnTo>
                    <a:pt x="2631503" y="718312"/>
                  </a:lnTo>
                  <a:lnTo>
                    <a:pt x="2582532" y="712787"/>
                  </a:lnTo>
                  <a:lnTo>
                    <a:pt x="2533472" y="708063"/>
                  </a:lnTo>
                  <a:lnTo>
                    <a:pt x="2484336" y="704151"/>
                  </a:lnTo>
                  <a:lnTo>
                    <a:pt x="2435110" y="701052"/>
                  </a:lnTo>
                  <a:lnTo>
                    <a:pt x="2382824" y="698423"/>
                  </a:lnTo>
                  <a:lnTo>
                    <a:pt x="2330488" y="696264"/>
                  </a:lnTo>
                  <a:lnTo>
                    <a:pt x="2278100" y="694550"/>
                  </a:lnTo>
                  <a:lnTo>
                    <a:pt x="2225687" y="693242"/>
                  </a:lnTo>
                  <a:lnTo>
                    <a:pt x="2173262" y="692327"/>
                  </a:lnTo>
                  <a:lnTo>
                    <a:pt x="2120823" y="691781"/>
                  </a:lnTo>
                  <a:lnTo>
                    <a:pt x="2068385" y="691565"/>
                  </a:lnTo>
                  <a:lnTo>
                    <a:pt x="2015985" y="691667"/>
                  </a:lnTo>
                  <a:lnTo>
                    <a:pt x="1963610" y="692048"/>
                  </a:lnTo>
                  <a:lnTo>
                    <a:pt x="1911273" y="692696"/>
                  </a:lnTo>
                  <a:lnTo>
                    <a:pt x="1859559" y="693635"/>
                  </a:lnTo>
                  <a:lnTo>
                    <a:pt x="1807857" y="694969"/>
                  </a:lnTo>
                  <a:lnTo>
                    <a:pt x="1756156" y="696671"/>
                  </a:lnTo>
                  <a:lnTo>
                    <a:pt x="1704479" y="698703"/>
                  </a:lnTo>
                  <a:lnTo>
                    <a:pt x="1652803" y="701052"/>
                  </a:lnTo>
                  <a:lnTo>
                    <a:pt x="1601139" y="703681"/>
                  </a:lnTo>
                  <a:lnTo>
                    <a:pt x="1549476" y="706577"/>
                  </a:lnTo>
                  <a:lnTo>
                    <a:pt x="1497838" y="709701"/>
                  </a:lnTo>
                  <a:lnTo>
                    <a:pt x="1446199" y="713028"/>
                  </a:lnTo>
                  <a:lnTo>
                    <a:pt x="1394574" y="716546"/>
                  </a:lnTo>
                  <a:lnTo>
                    <a:pt x="1291361" y="724014"/>
                  </a:lnTo>
                  <a:lnTo>
                    <a:pt x="1189596" y="731901"/>
                  </a:lnTo>
                  <a:lnTo>
                    <a:pt x="986040" y="748245"/>
                  </a:lnTo>
                  <a:lnTo>
                    <a:pt x="935139" y="752170"/>
                  </a:lnTo>
                  <a:lnTo>
                    <a:pt x="884237" y="755942"/>
                  </a:lnTo>
                  <a:lnTo>
                    <a:pt x="833323" y="759510"/>
                  </a:lnTo>
                  <a:lnTo>
                    <a:pt x="782408" y="762825"/>
                  </a:lnTo>
                  <a:lnTo>
                    <a:pt x="731469" y="765835"/>
                  </a:lnTo>
                  <a:lnTo>
                    <a:pt x="680516" y="768502"/>
                  </a:lnTo>
                  <a:lnTo>
                    <a:pt x="630770" y="770661"/>
                  </a:lnTo>
                  <a:lnTo>
                    <a:pt x="580974" y="772299"/>
                  </a:lnTo>
                  <a:lnTo>
                    <a:pt x="531164" y="773328"/>
                  </a:lnTo>
                  <a:lnTo>
                    <a:pt x="481342" y="773671"/>
                  </a:lnTo>
                  <a:lnTo>
                    <a:pt x="431533" y="773264"/>
                  </a:lnTo>
                  <a:lnTo>
                    <a:pt x="381736" y="772007"/>
                  </a:lnTo>
                  <a:lnTo>
                    <a:pt x="331978" y="769835"/>
                  </a:lnTo>
                  <a:lnTo>
                    <a:pt x="282282" y="766686"/>
                  </a:lnTo>
                  <a:lnTo>
                    <a:pt x="232651" y="762457"/>
                  </a:lnTo>
                  <a:lnTo>
                    <a:pt x="183095" y="757097"/>
                  </a:lnTo>
                  <a:lnTo>
                    <a:pt x="133642" y="750531"/>
                  </a:lnTo>
                  <a:lnTo>
                    <a:pt x="84302" y="742657"/>
                  </a:lnTo>
                  <a:lnTo>
                    <a:pt x="30124" y="732396"/>
                  </a:lnTo>
                  <a:lnTo>
                    <a:pt x="12115" y="728611"/>
                  </a:lnTo>
                  <a:lnTo>
                    <a:pt x="0" y="730948"/>
                  </a:lnTo>
                  <a:lnTo>
                    <a:pt x="17716" y="766419"/>
                  </a:lnTo>
                  <a:lnTo>
                    <a:pt x="54305" y="797572"/>
                  </a:lnTo>
                  <a:lnTo>
                    <a:pt x="96850" y="816965"/>
                  </a:lnTo>
                  <a:lnTo>
                    <a:pt x="146240" y="826846"/>
                  </a:lnTo>
                  <a:lnTo>
                    <a:pt x="195821" y="835355"/>
                  </a:lnTo>
                  <a:lnTo>
                    <a:pt x="245541" y="842543"/>
                  </a:lnTo>
                  <a:lnTo>
                    <a:pt x="295389" y="848487"/>
                  </a:lnTo>
                  <a:lnTo>
                    <a:pt x="345351" y="853287"/>
                  </a:lnTo>
                  <a:lnTo>
                    <a:pt x="395389" y="856983"/>
                  </a:lnTo>
                  <a:lnTo>
                    <a:pt x="445503" y="859675"/>
                  </a:lnTo>
                  <a:lnTo>
                    <a:pt x="495655" y="861428"/>
                  </a:lnTo>
                  <a:lnTo>
                    <a:pt x="545833" y="862317"/>
                  </a:lnTo>
                  <a:lnTo>
                    <a:pt x="596023" y="862431"/>
                  </a:lnTo>
                  <a:lnTo>
                    <a:pt x="646188" y="861809"/>
                  </a:lnTo>
                  <a:lnTo>
                    <a:pt x="696315" y="860564"/>
                  </a:lnTo>
                  <a:lnTo>
                    <a:pt x="747064" y="858735"/>
                  </a:lnTo>
                  <a:lnTo>
                    <a:pt x="797788" y="856424"/>
                  </a:lnTo>
                  <a:lnTo>
                    <a:pt x="848512" y="853694"/>
                  </a:lnTo>
                  <a:lnTo>
                    <a:pt x="899210" y="850582"/>
                  </a:lnTo>
                  <a:lnTo>
                    <a:pt x="949896" y="847166"/>
                  </a:lnTo>
                  <a:lnTo>
                    <a:pt x="1000582" y="843495"/>
                  </a:lnTo>
                  <a:lnTo>
                    <a:pt x="1101915" y="835621"/>
                  </a:lnTo>
                  <a:lnTo>
                    <a:pt x="1253858" y="823353"/>
                  </a:lnTo>
                  <a:lnTo>
                    <a:pt x="1356080" y="815416"/>
                  </a:lnTo>
                  <a:lnTo>
                    <a:pt x="1459280" y="807770"/>
                  </a:lnTo>
                  <a:lnTo>
                    <a:pt x="1510893" y="804138"/>
                  </a:lnTo>
                  <a:lnTo>
                    <a:pt x="1562506" y="800684"/>
                  </a:lnTo>
                  <a:lnTo>
                    <a:pt x="1614144" y="797407"/>
                  </a:lnTo>
                  <a:lnTo>
                    <a:pt x="1665782" y="794346"/>
                  </a:lnTo>
                  <a:lnTo>
                    <a:pt x="1717433" y="791527"/>
                  </a:lnTo>
                  <a:lnTo>
                    <a:pt x="1769084" y="788987"/>
                  </a:lnTo>
                  <a:lnTo>
                    <a:pt x="1820760" y="786726"/>
                  </a:lnTo>
                  <a:lnTo>
                    <a:pt x="1872449" y="784783"/>
                  </a:lnTo>
                  <a:lnTo>
                    <a:pt x="1924138" y="783196"/>
                  </a:lnTo>
                  <a:lnTo>
                    <a:pt x="1972843" y="782015"/>
                  </a:lnTo>
                  <a:lnTo>
                    <a:pt x="2021573" y="781126"/>
                  </a:lnTo>
                  <a:lnTo>
                    <a:pt x="2070328" y="780554"/>
                  </a:lnTo>
                  <a:lnTo>
                    <a:pt x="2119096" y="780262"/>
                  </a:lnTo>
                  <a:lnTo>
                    <a:pt x="2167864" y="780288"/>
                  </a:lnTo>
                  <a:lnTo>
                    <a:pt x="2216645" y="780592"/>
                  </a:lnTo>
                  <a:lnTo>
                    <a:pt x="2265413" y="781215"/>
                  </a:lnTo>
                  <a:lnTo>
                    <a:pt x="2314181" y="782116"/>
                  </a:lnTo>
                  <a:lnTo>
                    <a:pt x="2362924" y="783323"/>
                  </a:lnTo>
                  <a:lnTo>
                    <a:pt x="2411641" y="784821"/>
                  </a:lnTo>
                  <a:lnTo>
                    <a:pt x="2460333" y="786612"/>
                  </a:lnTo>
                  <a:lnTo>
                    <a:pt x="2512949" y="789101"/>
                  </a:lnTo>
                  <a:lnTo>
                    <a:pt x="2565489" y="792403"/>
                  </a:lnTo>
                  <a:lnTo>
                    <a:pt x="2617965" y="796556"/>
                  </a:lnTo>
                  <a:lnTo>
                    <a:pt x="2670352" y="801573"/>
                  </a:lnTo>
                  <a:lnTo>
                    <a:pt x="2722651" y="807478"/>
                  </a:lnTo>
                  <a:lnTo>
                    <a:pt x="2774861" y="814298"/>
                  </a:lnTo>
                  <a:lnTo>
                    <a:pt x="2826969" y="822071"/>
                  </a:lnTo>
                  <a:lnTo>
                    <a:pt x="2878963" y="830808"/>
                  </a:lnTo>
                  <a:lnTo>
                    <a:pt x="2930842" y="840549"/>
                  </a:lnTo>
                  <a:lnTo>
                    <a:pt x="2982607" y="851306"/>
                  </a:lnTo>
                  <a:lnTo>
                    <a:pt x="3056191" y="868286"/>
                  </a:lnTo>
                  <a:lnTo>
                    <a:pt x="3068294" y="866241"/>
                  </a:lnTo>
                  <a:close/>
                </a:path>
              </a:pathLst>
            </a:custGeom>
            <a:solidFill>
              <a:srgbClr val="FFFFFF"/>
            </a:solidFill>
          </p:spPr>
          <p:txBody>
            <a:bodyPr wrap="square" lIns="0" tIns="0" rIns="0" bIns="0" rtlCol="0"/>
            <a:lstStyle/>
            <a:p>
              <a:endParaRPr/>
            </a:p>
          </p:txBody>
        </p:sp>
        <p:sp>
          <p:nvSpPr>
            <p:cNvPr id="29" name="object 24">
              <a:extLst>
                <a:ext uri="{FF2B5EF4-FFF2-40B4-BE49-F238E27FC236}">
                  <a16:creationId xmlns:a16="http://schemas.microsoft.com/office/drawing/2014/main" id="{6DF2F9EF-8ACF-0D43-8735-04B4FC19B88C}"/>
                </a:ext>
              </a:extLst>
            </p:cNvPr>
            <p:cNvSpPr/>
            <p:nvPr/>
          </p:nvSpPr>
          <p:spPr>
            <a:xfrm>
              <a:off x="13194437" y="6201755"/>
              <a:ext cx="2367280" cy="1969770"/>
            </a:xfrm>
            <a:custGeom>
              <a:avLst/>
              <a:gdLst/>
              <a:ahLst/>
              <a:cxnLst/>
              <a:rect l="l" t="t" r="r" b="b"/>
              <a:pathLst>
                <a:path w="2367280" h="1969770">
                  <a:moveTo>
                    <a:pt x="993330" y="30124"/>
                  </a:moveTo>
                  <a:lnTo>
                    <a:pt x="792441" y="0"/>
                  </a:lnTo>
                  <a:lnTo>
                    <a:pt x="681951" y="321424"/>
                  </a:lnTo>
                  <a:lnTo>
                    <a:pt x="579526" y="593991"/>
                  </a:lnTo>
                  <a:lnTo>
                    <a:pt x="552805" y="622363"/>
                  </a:lnTo>
                  <a:lnTo>
                    <a:pt x="523709" y="658812"/>
                  </a:lnTo>
                  <a:lnTo>
                    <a:pt x="492861" y="701522"/>
                  </a:lnTo>
                  <a:lnTo>
                    <a:pt x="460883" y="748677"/>
                  </a:lnTo>
                  <a:lnTo>
                    <a:pt x="428409" y="798436"/>
                  </a:lnTo>
                  <a:lnTo>
                    <a:pt x="364413" y="898461"/>
                  </a:lnTo>
                  <a:lnTo>
                    <a:pt x="334149" y="945095"/>
                  </a:lnTo>
                  <a:lnTo>
                    <a:pt x="305854" y="987018"/>
                  </a:lnTo>
                  <a:lnTo>
                    <a:pt x="280149" y="1022413"/>
                  </a:lnTo>
                  <a:lnTo>
                    <a:pt x="239026" y="1066342"/>
                  </a:lnTo>
                  <a:lnTo>
                    <a:pt x="198081" y="1096302"/>
                  </a:lnTo>
                  <a:lnTo>
                    <a:pt x="157086" y="1130922"/>
                  </a:lnTo>
                  <a:lnTo>
                    <a:pt x="119849" y="1167815"/>
                  </a:lnTo>
                  <a:lnTo>
                    <a:pt x="90157" y="1204645"/>
                  </a:lnTo>
                  <a:lnTo>
                    <a:pt x="71805" y="1239037"/>
                  </a:lnTo>
                  <a:lnTo>
                    <a:pt x="55435" y="1280375"/>
                  </a:lnTo>
                  <a:lnTo>
                    <a:pt x="40576" y="1319631"/>
                  </a:lnTo>
                  <a:lnTo>
                    <a:pt x="37376" y="1346593"/>
                  </a:lnTo>
                  <a:lnTo>
                    <a:pt x="56007" y="1351114"/>
                  </a:lnTo>
                  <a:lnTo>
                    <a:pt x="90449" y="1326629"/>
                  </a:lnTo>
                  <a:lnTo>
                    <a:pt x="124764" y="1286992"/>
                  </a:lnTo>
                  <a:lnTo>
                    <a:pt x="154139" y="1252575"/>
                  </a:lnTo>
                  <a:lnTo>
                    <a:pt x="173812" y="1243723"/>
                  </a:lnTo>
                  <a:lnTo>
                    <a:pt x="168897" y="1295692"/>
                  </a:lnTo>
                  <a:lnTo>
                    <a:pt x="146862" y="1337983"/>
                  </a:lnTo>
                  <a:lnTo>
                    <a:pt x="111683" y="1382509"/>
                  </a:lnTo>
                  <a:lnTo>
                    <a:pt x="63309" y="1422781"/>
                  </a:lnTo>
                  <a:lnTo>
                    <a:pt x="21196" y="1458747"/>
                  </a:lnTo>
                  <a:lnTo>
                    <a:pt x="1714" y="1490967"/>
                  </a:lnTo>
                  <a:lnTo>
                    <a:pt x="0" y="1513954"/>
                  </a:lnTo>
                  <a:lnTo>
                    <a:pt x="11150" y="1522196"/>
                  </a:lnTo>
                  <a:lnTo>
                    <a:pt x="30276" y="1510220"/>
                  </a:lnTo>
                  <a:lnTo>
                    <a:pt x="63855" y="1484325"/>
                  </a:lnTo>
                  <a:lnTo>
                    <a:pt x="107213" y="1461909"/>
                  </a:lnTo>
                  <a:lnTo>
                    <a:pt x="154800" y="1436281"/>
                  </a:lnTo>
                  <a:lnTo>
                    <a:pt x="201066" y="1400759"/>
                  </a:lnTo>
                  <a:lnTo>
                    <a:pt x="243598" y="1342136"/>
                  </a:lnTo>
                  <a:lnTo>
                    <a:pt x="283832" y="1265275"/>
                  </a:lnTo>
                  <a:lnTo>
                    <a:pt x="313791" y="1198422"/>
                  </a:lnTo>
                  <a:lnTo>
                    <a:pt x="325551" y="1169847"/>
                  </a:lnTo>
                  <a:lnTo>
                    <a:pt x="507809" y="1003922"/>
                  </a:lnTo>
                  <a:lnTo>
                    <a:pt x="614895" y="899718"/>
                  </a:lnTo>
                  <a:lnTo>
                    <a:pt x="688505" y="813269"/>
                  </a:lnTo>
                  <a:lnTo>
                    <a:pt x="770331" y="700557"/>
                  </a:lnTo>
                  <a:lnTo>
                    <a:pt x="805065" y="630631"/>
                  </a:lnTo>
                  <a:lnTo>
                    <a:pt x="819416" y="587248"/>
                  </a:lnTo>
                  <a:lnTo>
                    <a:pt x="833462" y="538670"/>
                  </a:lnTo>
                  <a:lnTo>
                    <a:pt x="848436" y="485216"/>
                  </a:lnTo>
                  <a:lnTo>
                    <a:pt x="865593" y="427202"/>
                  </a:lnTo>
                  <a:lnTo>
                    <a:pt x="886193" y="364959"/>
                  </a:lnTo>
                  <a:lnTo>
                    <a:pt x="993330" y="30124"/>
                  </a:lnTo>
                  <a:close/>
                </a:path>
                <a:path w="2367280" h="1969770">
                  <a:moveTo>
                    <a:pt x="2366746" y="674433"/>
                  </a:moveTo>
                  <a:lnTo>
                    <a:pt x="2364854" y="521106"/>
                  </a:lnTo>
                  <a:lnTo>
                    <a:pt x="2316061" y="86931"/>
                  </a:lnTo>
                  <a:lnTo>
                    <a:pt x="1953044" y="183730"/>
                  </a:lnTo>
                  <a:lnTo>
                    <a:pt x="2151481" y="475894"/>
                  </a:lnTo>
                  <a:lnTo>
                    <a:pt x="2171382" y="670775"/>
                  </a:lnTo>
                  <a:lnTo>
                    <a:pt x="2167077" y="704964"/>
                  </a:lnTo>
                  <a:lnTo>
                    <a:pt x="2164677" y="747979"/>
                  </a:lnTo>
                  <a:lnTo>
                    <a:pt x="2163876" y="798322"/>
                  </a:lnTo>
                  <a:lnTo>
                    <a:pt x="2164397" y="854506"/>
                  </a:lnTo>
                  <a:lnTo>
                    <a:pt x="2165921" y="915035"/>
                  </a:lnTo>
                  <a:lnTo>
                    <a:pt x="2168169" y="978420"/>
                  </a:lnTo>
                  <a:lnTo>
                    <a:pt x="2176272" y="1170774"/>
                  </a:lnTo>
                  <a:lnTo>
                    <a:pt x="2178431" y="1230642"/>
                  </a:lnTo>
                  <a:lnTo>
                    <a:pt x="2179840" y="1285925"/>
                  </a:lnTo>
                  <a:lnTo>
                    <a:pt x="2180183" y="1335087"/>
                  </a:lnTo>
                  <a:lnTo>
                    <a:pt x="2179167" y="1376667"/>
                  </a:lnTo>
                  <a:lnTo>
                    <a:pt x="2176500" y="1409166"/>
                  </a:lnTo>
                  <a:lnTo>
                    <a:pt x="2171890" y="1431086"/>
                  </a:lnTo>
                  <a:lnTo>
                    <a:pt x="2155723" y="1483042"/>
                  </a:lnTo>
                  <a:lnTo>
                    <a:pt x="2142477" y="1539011"/>
                  </a:lnTo>
                  <a:lnTo>
                    <a:pt x="2133943" y="1594573"/>
                  </a:lnTo>
                  <a:lnTo>
                    <a:pt x="2131860" y="1645246"/>
                  </a:lnTo>
                  <a:lnTo>
                    <a:pt x="2137994" y="1686585"/>
                  </a:lnTo>
                  <a:lnTo>
                    <a:pt x="2150262" y="1732661"/>
                  </a:lnTo>
                  <a:lnTo>
                    <a:pt x="2162505" y="1775955"/>
                  </a:lnTo>
                  <a:lnTo>
                    <a:pt x="2176957" y="1801241"/>
                  </a:lnTo>
                  <a:lnTo>
                    <a:pt x="2195880" y="1793252"/>
                  </a:lnTo>
                  <a:lnTo>
                    <a:pt x="2209939" y="1750174"/>
                  </a:lnTo>
                  <a:lnTo>
                    <a:pt x="2214219" y="1694129"/>
                  </a:lnTo>
                  <a:lnTo>
                    <a:pt x="2217572" y="1645716"/>
                  </a:lnTo>
                  <a:lnTo>
                    <a:pt x="2228875" y="1625561"/>
                  </a:lnTo>
                  <a:lnTo>
                    <a:pt x="2244102" y="1638820"/>
                  </a:lnTo>
                  <a:lnTo>
                    <a:pt x="2257793" y="1673466"/>
                  </a:lnTo>
                  <a:lnTo>
                    <a:pt x="2265794" y="1723974"/>
                  </a:lnTo>
                  <a:lnTo>
                    <a:pt x="2263889" y="1784781"/>
                  </a:lnTo>
                  <a:lnTo>
                    <a:pt x="2247900" y="1850351"/>
                  </a:lnTo>
                  <a:lnTo>
                    <a:pt x="2234565" y="1908213"/>
                  </a:lnTo>
                  <a:lnTo>
                    <a:pt x="2238349" y="1948395"/>
                  </a:lnTo>
                  <a:lnTo>
                    <a:pt x="2251532" y="1969300"/>
                  </a:lnTo>
                  <a:lnTo>
                    <a:pt x="2266404" y="1969300"/>
                  </a:lnTo>
                  <a:lnTo>
                    <a:pt x="2275243" y="1946770"/>
                  </a:lnTo>
                  <a:lnTo>
                    <a:pt x="2287651" y="1903031"/>
                  </a:lnTo>
                  <a:lnTo>
                    <a:pt x="2310701" y="1856054"/>
                  </a:lnTo>
                  <a:lnTo>
                    <a:pt x="2335365" y="1803615"/>
                  </a:lnTo>
                  <a:lnTo>
                    <a:pt x="2352560" y="1743468"/>
                  </a:lnTo>
                  <a:lnTo>
                    <a:pt x="2351824" y="1665820"/>
                  </a:lnTo>
                  <a:lnTo>
                    <a:pt x="2337435" y="1573923"/>
                  </a:lnTo>
                  <a:lnTo>
                    <a:pt x="2320607" y="1497190"/>
                  </a:lnTo>
                  <a:lnTo>
                    <a:pt x="2312505" y="1465072"/>
                  </a:lnTo>
                  <a:lnTo>
                    <a:pt x="2345486" y="1057922"/>
                  </a:lnTo>
                  <a:lnTo>
                    <a:pt x="2361933" y="823874"/>
                  </a:lnTo>
                  <a:lnTo>
                    <a:pt x="2366746" y="674433"/>
                  </a:lnTo>
                  <a:close/>
                </a:path>
              </a:pathLst>
            </a:custGeom>
            <a:solidFill>
              <a:srgbClr val="FCDB99"/>
            </a:solidFill>
          </p:spPr>
          <p:txBody>
            <a:bodyPr wrap="square" lIns="0" tIns="0" rIns="0" bIns="0" rtlCol="0"/>
            <a:lstStyle/>
            <a:p>
              <a:endParaRPr/>
            </a:p>
          </p:txBody>
        </p:sp>
        <p:sp>
          <p:nvSpPr>
            <p:cNvPr id="30" name="object 25">
              <a:extLst>
                <a:ext uri="{FF2B5EF4-FFF2-40B4-BE49-F238E27FC236}">
                  <a16:creationId xmlns:a16="http://schemas.microsoft.com/office/drawing/2014/main" id="{BD004553-EE64-CF4E-854B-83403DFF99E6}"/>
                </a:ext>
              </a:extLst>
            </p:cNvPr>
            <p:cNvSpPr/>
            <p:nvPr/>
          </p:nvSpPr>
          <p:spPr>
            <a:xfrm>
              <a:off x="13920788" y="10423768"/>
              <a:ext cx="1120140" cy="161925"/>
            </a:xfrm>
            <a:custGeom>
              <a:avLst/>
              <a:gdLst/>
              <a:ahLst/>
              <a:cxnLst/>
              <a:rect l="l" t="t" r="r" b="b"/>
              <a:pathLst>
                <a:path w="1120140" h="161925">
                  <a:moveTo>
                    <a:pt x="476707" y="27571"/>
                  </a:moveTo>
                  <a:lnTo>
                    <a:pt x="277571" y="36055"/>
                  </a:lnTo>
                  <a:lnTo>
                    <a:pt x="161582" y="62103"/>
                  </a:lnTo>
                  <a:lnTo>
                    <a:pt x="76733" y="81851"/>
                  </a:lnTo>
                  <a:lnTo>
                    <a:pt x="27419" y="94665"/>
                  </a:lnTo>
                  <a:lnTo>
                    <a:pt x="2222" y="123520"/>
                  </a:lnTo>
                  <a:lnTo>
                    <a:pt x="0" y="151472"/>
                  </a:lnTo>
                  <a:lnTo>
                    <a:pt x="473925" y="161328"/>
                  </a:lnTo>
                  <a:lnTo>
                    <a:pt x="476707" y="27571"/>
                  </a:lnTo>
                  <a:close/>
                </a:path>
                <a:path w="1120140" h="161925">
                  <a:moveTo>
                    <a:pt x="1119886" y="51587"/>
                  </a:moveTo>
                  <a:lnTo>
                    <a:pt x="1070597" y="0"/>
                  </a:lnTo>
                  <a:lnTo>
                    <a:pt x="959180" y="0"/>
                  </a:lnTo>
                  <a:lnTo>
                    <a:pt x="942555" y="19824"/>
                  </a:lnTo>
                  <a:lnTo>
                    <a:pt x="916863" y="50152"/>
                  </a:lnTo>
                  <a:lnTo>
                    <a:pt x="891387" y="78486"/>
                  </a:lnTo>
                  <a:lnTo>
                    <a:pt x="875385" y="92341"/>
                  </a:lnTo>
                  <a:lnTo>
                    <a:pt x="868464" y="93383"/>
                  </a:lnTo>
                  <a:lnTo>
                    <a:pt x="860793" y="93726"/>
                  </a:lnTo>
                  <a:lnTo>
                    <a:pt x="851966" y="95148"/>
                  </a:lnTo>
                  <a:lnTo>
                    <a:pt x="841578" y="99402"/>
                  </a:lnTo>
                  <a:lnTo>
                    <a:pt x="830008" y="111658"/>
                  </a:lnTo>
                  <a:lnTo>
                    <a:pt x="824674" y="128638"/>
                  </a:lnTo>
                  <a:lnTo>
                    <a:pt x="823201" y="146494"/>
                  </a:lnTo>
                  <a:lnTo>
                    <a:pt x="823239" y="161328"/>
                  </a:lnTo>
                  <a:lnTo>
                    <a:pt x="1119886" y="161328"/>
                  </a:lnTo>
                  <a:lnTo>
                    <a:pt x="1119886" y="51587"/>
                  </a:lnTo>
                  <a:close/>
                </a:path>
              </a:pathLst>
            </a:custGeom>
            <a:solidFill>
              <a:srgbClr val="2D3068"/>
            </a:solidFill>
          </p:spPr>
          <p:txBody>
            <a:bodyPr wrap="square" lIns="0" tIns="0" rIns="0" bIns="0" rtlCol="0"/>
            <a:lstStyle/>
            <a:p>
              <a:endParaRPr/>
            </a:p>
          </p:txBody>
        </p:sp>
        <p:sp>
          <p:nvSpPr>
            <p:cNvPr id="31" name="object 26">
              <a:extLst>
                <a:ext uri="{FF2B5EF4-FFF2-40B4-BE49-F238E27FC236}">
                  <a16:creationId xmlns:a16="http://schemas.microsoft.com/office/drawing/2014/main" id="{0E0B38F0-1BDD-0C46-8248-126D514D1AD2}"/>
                </a:ext>
              </a:extLst>
            </p:cNvPr>
            <p:cNvSpPr/>
            <p:nvPr/>
          </p:nvSpPr>
          <p:spPr>
            <a:xfrm>
              <a:off x="13911381" y="5580627"/>
              <a:ext cx="676910" cy="802005"/>
            </a:xfrm>
            <a:custGeom>
              <a:avLst/>
              <a:gdLst/>
              <a:ahLst/>
              <a:cxnLst/>
              <a:rect l="l" t="t" r="r" b="b"/>
              <a:pathLst>
                <a:path w="676909" h="802004">
                  <a:moveTo>
                    <a:pt x="676603" y="0"/>
                  </a:moveTo>
                  <a:lnTo>
                    <a:pt x="233358" y="12212"/>
                  </a:lnTo>
                  <a:lnTo>
                    <a:pt x="112188" y="354008"/>
                  </a:lnTo>
                  <a:lnTo>
                    <a:pt x="0" y="668277"/>
                  </a:lnTo>
                  <a:lnTo>
                    <a:pt x="355714" y="801804"/>
                  </a:lnTo>
                  <a:lnTo>
                    <a:pt x="676603" y="0"/>
                  </a:lnTo>
                  <a:close/>
                </a:path>
              </a:pathLst>
            </a:custGeom>
            <a:solidFill>
              <a:srgbClr val="448CC9"/>
            </a:solidFill>
          </p:spPr>
          <p:txBody>
            <a:bodyPr wrap="square" lIns="0" tIns="0" rIns="0" bIns="0" rtlCol="0"/>
            <a:lstStyle/>
            <a:p>
              <a:endParaRPr/>
            </a:p>
          </p:txBody>
        </p:sp>
        <p:sp>
          <p:nvSpPr>
            <p:cNvPr id="32" name="object 27">
              <a:extLst>
                <a:ext uri="{FF2B5EF4-FFF2-40B4-BE49-F238E27FC236}">
                  <a16:creationId xmlns:a16="http://schemas.microsoft.com/office/drawing/2014/main" id="{8465598E-C2AB-E84E-ABC6-C5BE3B58170D}"/>
                </a:ext>
              </a:extLst>
            </p:cNvPr>
            <p:cNvSpPr/>
            <p:nvPr/>
          </p:nvSpPr>
          <p:spPr>
            <a:xfrm>
              <a:off x="14093407" y="7438963"/>
              <a:ext cx="1154430" cy="3046730"/>
            </a:xfrm>
            <a:custGeom>
              <a:avLst/>
              <a:gdLst/>
              <a:ahLst/>
              <a:cxnLst/>
              <a:rect l="l" t="t" r="r" b="b"/>
              <a:pathLst>
                <a:path w="1154430" h="3046729">
                  <a:moveTo>
                    <a:pt x="1154239" y="34112"/>
                  </a:moveTo>
                  <a:lnTo>
                    <a:pt x="674789" y="18173"/>
                  </a:lnTo>
                  <a:lnTo>
                    <a:pt x="582307" y="15087"/>
                  </a:lnTo>
                  <a:lnTo>
                    <a:pt x="582320" y="15519"/>
                  </a:lnTo>
                  <a:lnTo>
                    <a:pt x="44246" y="0"/>
                  </a:lnTo>
                  <a:lnTo>
                    <a:pt x="0" y="3020352"/>
                  </a:lnTo>
                  <a:lnTo>
                    <a:pt x="315417" y="3028023"/>
                  </a:lnTo>
                  <a:lnTo>
                    <a:pt x="610082" y="560031"/>
                  </a:lnTo>
                  <a:lnTo>
                    <a:pt x="736460" y="3038475"/>
                  </a:lnTo>
                  <a:lnTo>
                    <a:pt x="974763" y="3046412"/>
                  </a:lnTo>
                  <a:lnTo>
                    <a:pt x="1154239" y="34112"/>
                  </a:lnTo>
                  <a:close/>
                </a:path>
              </a:pathLst>
            </a:custGeom>
            <a:solidFill>
              <a:srgbClr val="3575B5"/>
            </a:solidFill>
          </p:spPr>
          <p:txBody>
            <a:bodyPr wrap="square" lIns="0" tIns="0" rIns="0" bIns="0" rtlCol="0"/>
            <a:lstStyle/>
            <a:p>
              <a:endParaRPr/>
            </a:p>
          </p:txBody>
        </p:sp>
        <p:sp>
          <p:nvSpPr>
            <p:cNvPr id="33" name="object 28">
              <a:extLst>
                <a:ext uri="{FF2B5EF4-FFF2-40B4-BE49-F238E27FC236}">
                  <a16:creationId xmlns:a16="http://schemas.microsoft.com/office/drawing/2014/main" id="{D2EDAC16-6032-E242-97DE-3B80ADEC3A5C}"/>
                </a:ext>
              </a:extLst>
            </p:cNvPr>
            <p:cNvSpPr/>
            <p:nvPr/>
          </p:nvSpPr>
          <p:spPr>
            <a:xfrm>
              <a:off x="14129665" y="5436504"/>
              <a:ext cx="1310640" cy="2277110"/>
            </a:xfrm>
            <a:custGeom>
              <a:avLst/>
              <a:gdLst/>
              <a:ahLst/>
              <a:cxnLst/>
              <a:rect l="l" t="t" r="r" b="b"/>
              <a:pathLst>
                <a:path w="1310640" h="2277109">
                  <a:moveTo>
                    <a:pt x="451866" y="0"/>
                  </a:moveTo>
                  <a:lnTo>
                    <a:pt x="15063" y="156355"/>
                  </a:lnTo>
                  <a:lnTo>
                    <a:pt x="0" y="2242911"/>
                  </a:lnTo>
                  <a:lnTo>
                    <a:pt x="1110015" y="2277035"/>
                  </a:lnTo>
                  <a:lnTo>
                    <a:pt x="1310557" y="199440"/>
                  </a:lnTo>
                  <a:lnTo>
                    <a:pt x="885160" y="14413"/>
                  </a:lnTo>
                  <a:lnTo>
                    <a:pt x="451866" y="0"/>
                  </a:lnTo>
                  <a:close/>
                </a:path>
              </a:pathLst>
            </a:custGeom>
            <a:solidFill>
              <a:srgbClr val="448CC9"/>
            </a:solidFill>
          </p:spPr>
          <p:txBody>
            <a:bodyPr wrap="square" lIns="0" tIns="0" rIns="0" bIns="0" rtlCol="0"/>
            <a:lstStyle/>
            <a:p>
              <a:endParaRPr/>
            </a:p>
          </p:txBody>
        </p:sp>
        <p:sp>
          <p:nvSpPr>
            <p:cNvPr id="34" name="object 29">
              <a:extLst>
                <a:ext uri="{FF2B5EF4-FFF2-40B4-BE49-F238E27FC236}">
                  <a16:creationId xmlns:a16="http://schemas.microsoft.com/office/drawing/2014/main" id="{E5B94191-03EC-FF4D-81D0-AA2D1E3358DC}"/>
                </a:ext>
              </a:extLst>
            </p:cNvPr>
            <p:cNvSpPr/>
            <p:nvPr/>
          </p:nvSpPr>
          <p:spPr>
            <a:xfrm>
              <a:off x="14559509" y="5059491"/>
              <a:ext cx="497205" cy="902335"/>
            </a:xfrm>
            <a:custGeom>
              <a:avLst/>
              <a:gdLst/>
              <a:ahLst/>
              <a:cxnLst/>
              <a:rect l="l" t="t" r="r" b="b"/>
              <a:pathLst>
                <a:path w="497205" h="902335">
                  <a:moveTo>
                    <a:pt x="496989" y="409587"/>
                  </a:moveTo>
                  <a:lnTo>
                    <a:pt x="462749" y="390563"/>
                  </a:lnTo>
                  <a:lnTo>
                    <a:pt x="495541" y="171284"/>
                  </a:lnTo>
                  <a:lnTo>
                    <a:pt x="38925" y="0"/>
                  </a:lnTo>
                  <a:lnTo>
                    <a:pt x="0" y="387235"/>
                  </a:lnTo>
                  <a:lnTo>
                    <a:pt x="198437" y="901788"/>
                  </a:lnTo>
                  <a:lnTo>
                    <a:pt x="496989" y="409587"/>
                  </a:lnTo>
                  <a:close/>
                </a:path>
              </a:pathLst>
            </a:custGeom>
            <a:solidFill>
              <a:srgbClr val="FCDB99"/>
            </a:solidFill>
          </p:spPr>
          <p:txBody>
            <a:bodyPr wrap="square" lIns="0" tIns="0" rIns="0" bIns="0" rtlCol="0"/>
            <a:lstStyle/>
            <a:p>
              <a:endParaRPr/>
            </a:p>
          </p:txBody>
        </p:sp>
        <p:sp>
          <p:nvSpPr>
            <p:cNvPr id="35" name="object 30">
              <a:extLst>
                <a:ext uri="{FF2B5EF4-FFF2-40B4-BE49-F238E27FC236}">
                  <a16:creationId xmlns:a16="http://schemas.microsoft.com/office/drawing/2014/main" id="{143901B3-8D82-964B-B809-631134C08ED7}"/>
                </a:ext>
              </a:extLst>
            </p:cNvPr>
            <p:cNvSpPr/>
            <p:nvPr/>
          </p:nvSpPr>
          <p:spPr>
            <a:xfrm>
              <a:off x="14576749" y="5253938"/>
              <a:ext cx="2540" cy="21590"/>
            </a:xfrm>
            <a:custGeom>
              <a:avLst/>
              <a:gdLst/>
              <a:ahLst/>
              <a:cxnLst/>
              <a:rect l="l" t="t" r="r" b="b"/>
              <a:pathLst>
                <a:path w="2540" h="21589">
                  <a:moveTo>
                    <a:pt x="1832" y="0"/>
                  </a:moveTo>
                  <a:lnTo>
                    <a:pt x="0" y="21269"/>
                  </a:lnTo>
                  <a:lnTo>
                    <a:pt x="2120" y="192"/>
                  </a:lnTo>
                  <a:lnTo>
                    <a:pt x="1832" y="0"/>
                  </a:lnTo>
                  <a:close/>
                </a:path>
              </a:pathLst>
            </a:custGeom>
            <a:solidFill>
              <a:srgbClr val="EDD8D3"/>
            </a:solidFill>
          </p:spPr>
          <p:txBody>
            <a:bodyPr wrap="square" lIns="0" tIns="0" rIns="0" bIns="0" rtlCol="0"/>
            <a:lstStyle/>
            <a:p>
              <a:endParaRPr/>
            </a:p>
          </p:txBody>
        </p:sp>
        <p:sp>
          <p:nvSpPr>
            <p:cNvPr id="36" name="object 31">
              <a:extLst>
                <a:ext uri="{FF2B5EF4-FFF2-40B4-BE49-F238E27FC236}">
                  <a16:creationId xmlns:a16="http://schemas.microsoft.com/office/drawing/2014/main" id="{46874EEB-3FE0-5344-9113-C37926CB6924}"/>
                </a:ext>
              </a:extLst>
            </p:cNvPr>
            <p:cNvSpPr/>
            <p:nvPr/>
          </p:nvSpPr>
          <p:spPr>
            <a:xfrm>
              <a:off x="14568874" y="5254128"/>
              <a:ext cx="340360" cy="115570"/>
            </a:xfrm>
            <a:custGeom>
              <a:avLst/>
              <a:gdLst/>
              <a:ahLst/>
              <a:cxnLst/>
              <a:rect l="l" t="t" r="r" b="b"/>
              <a:pathLst>
                <a:path w="340359" h="115570">
                  <a:moveTo>
                    <a:pt x="9995" y="0"/>
                  </a:moveTo>
                  <a:lnTo>
                    <a:pt x="7875" y="21084"/>
                  </a:lnTo>
                  <a:lnTo>
                    <a:pt x="0" y="112575"/>
                  </a:lnTo>
                  <a:lnTo>
                    <a:pt x="15577" y="113690"/>
                  </a:lnTo>
                  <a:lnTo>
                    <a:pt x="30786" y="114473"/>
                  </a:lnTo>
                  <a:lnTo>
                    <a:pt x="45632" y="114935"/>
                  </a:lnTo>
                  <a:lnTo>
                    <a:pt x="60121" y="115087"/>
                  </a:lnTo>
                  <a:lnTo>
                    <a:pt x="124980" y="111811"/>
                  </a:lnTo>
                  <a:lnTo>
                    <a:pt x="182026" y="102757"/>
                  </a:lnTo>
                  <a:lnTo>
                    <a:pt x="231674" y="89081"/>
                  </a:lnTo>
                  <a:lnTo>
                    <a:pt x="274336" y="71944"/>
                  </a:lnTo>
                  <a:lnTo>
                    <a:pt x="310425" y="52502"/>
                  </a:lnTo>
                  <a:lnTo>
                    <a:pt x="340355" y="31915"/>
                  </a:lnTo>
                  <a:lnTo>
                    <a:pt x="311069" y="37877"/>
                  </a:lnTo>
                  <a:lnTo>
                    <a:pt x="279750" y="42558"/>
                  </a:lnTo>
                  <a:lnTo>
                    <a:pt x="246566" y="45617"/>
                  </a:lnTo>
                  <a:lnTo>
                    <a:pt x="211682" y="46713"/>
                  </a:lnTo>
                  <a:lnTo>
                    <a:pt x="179916" y="45795"/>
                  </a:lnTo>
                  <a:lnTo>
                    <a:pt x="113302" y="37761"/>
                  </a:lnTo>
                  <a:lnTo>
                    <a:pt x="60260" y="24691"/>
                  </a:lnTo>
                  <a:lnTo>
                    <a:pt x="25874" y="9521"/>
                  </a:lnTo>
                  <a:lnTo>
                    <a:pt x="9995" y="0"/>
                  </a:lnTo>
                  <a:close/>
                </a:path>
              </a:pathLst>
            </a:custGeom>
            <a:solidFill>
              <a:srgbClr val="EABC84"/>
            </a:solidFill>
          </p:spPr>
          <p:txBody>
            <a:bodyPr wrap="square" lIns="0" tIns="0" rIns="0" bIns="0" rtlCol="0"/>
            <a:lstStyle/>
            <a:p>
              <a:endParaRPr/>
            </a:p>
          </p:txBody>
        </p:sp>
        <p:sp>
          <p:nvSpPr>
            <p:cNvPr id="37" name="object 32">
              <a:extLst>
                <a:ext uri="{FF2B5EF4-FFF2-40B4-BE49-F238E27FC236}">
                  <a16:creationId xmlns:a16="http://schemas.microsoft.com/office/drawing/2014/main" id="{1E0E689A-47CC-BF4E-9810-0A6565A222F2}"/>
                </a:ext>
              </a:extLst>
            </p:cNvPr>
            <p:cNvSpPr/>
            <p:nvPr/>
          </p:nvSpPr>
          <p:spPr>
            <a:xfrm>
              <a:off x="14951971" y="4417838"/>
              <a:ext cx="326390" cy="500380"/>
            </a:xfrm>
            <a:custGeom>
              <a:avLst/>
              <a:gdLst/>
              <a:ahLst/>
              <a:cxnLst/>
              <a:rect l="l" t="t" r="r" b="b"/>
              <a:pathLst>
                <a:path w="326390" h="500379">
                  <a:moveTo>
                    <a:pt x="0" y="0"/>
                  </a:moveTo>
                  <a:lnTo>
                    <a:pt x="130926" y="499939"/>
                  </a:lnTo>
                  <a:lnTo>
                    <a:pt x="204863" y="476039"/>
                  </a:lnTo>
                  <a:lnTo>
                    <a:pt x="311695" y="237776"/>
                  </a:lnTo>
                  <a:lnTo>
                    <a:pt x="325965" y="108768"/>
                  </a:lnTo>
                  <a:lnTo>
                    <a:pt x="228469" y="44385"/>
                  </a:lnTo>
                  <a:lnTo>
                    <a:pt x="0" y="0"/>
                  </a:lnTo>
                  <a:close/>
                </a:path>
              </a:pathLst>
            </a:custGeom>
            <a:solidFill>
              <a:srgbClr val="2D3068"/>
            </a:solidFill>
          </p:spPr>
          <p:txBody>
            <a:bodyPr wrap="square" lIns="0" tIns="0" rIns="0" bIns="0" rtlCol="0"/>
            <a:lstStyle/>
            <a:p>
              <a:endParaRPr/>
            </a:p>
          </p:txBody>
        </p:sp>
        <p:sp>
          <p:nvSpPr>
            <p:cNvPr id="38" name="object 33">
              <a:extLst>
                <a:ext uri="{FF2B5EF4-FFF2-40B4-BE49-F238E27FC236}">
                  <a16:creationId xmlns:a16="http://schemas.microsoft.com/office/drawing/2014/main" id="{FF7DD58B-2412-3149-9A2B-9C9EC9C1A72F}"/>
                </a:ext>
              </a:extLst>
            </p:cNvPr>
            <p:cNvSpPr/>
            <p:nvPr/>
          </p:nvSpPr>
          <p:spPr>
            <a:xfrm>
              <a:off x="14476700" y="4503014"/>
              <a:ext cx="641350" cy="817880"/>
            </a:xfrm>
            <a:custGeom>
              <a:avLst/>
              <a:gdLst/>
              <a:ahLst/>
              <a:cxnLst/>
              <a:rect l="l" t="t" r="r" b="b"/>
              <a:pathLst>
                <a:path w="641350" h="817879">
                  <a:moveTo>
                    <a:pt x="80838" y="0"/>
                  </a:moveTo>
                  <a:lnTo>
                    <a:pt x="2033" y="526712"/>
                  </a:lnTo>
                  <a:lnTo>
                    <a:pt x="0" y="575687"/>
                  </a:lnTo>
                  <a:lnTo>
                    <a:pt x="8131" y="622691"/>
                  </a:lnTo>
                  <a:lnTo>
                    <a:pt x="25559" y="666387"/>
                  </a:lnTo>
                  <a:lnTo>
                    <a:pt x="51413" y="705435"/>
                  </a:lnTo>
                  <a:lnTo>
                    <a:pt x="84823" y="738495"/>
                  </a:lnTo>
                  <a:lnTo>
                    <a:pt x="124921" y="764228"/>
                  </a:lnTo>
                  <a:lnTo>
                    <a:pt x="170836" y="781295"/>
                  </a:lnTo>
                  <a:lnTo>
                    <a:pt x="304902" y="812815"/>
                  </a:lnTo>
                  <a:lnTo>
                    <a:pt x="392040" y="817745"/>
                  </a:lnTo>
                  <a:lnTo>
                    <a:pt x="470453" y="791067"/>
                  </a:lnTo>
                  <a:lnTo>
                    <a:pt x="578347" y="727763"/>
                  </a:lnTo>
                  <a:lnTo>
                    <a:pt x="640877" y="168966"/>
                  </a:lnTo>
                  <a:lnTo>
                    <a:pt x="80838" y="0"/>
                  </a:lnTo>
                  <a:close/>
                </a:path>
              </a:pathLst>
            </a:custGeom>
            <a:solidFill>
              <a:srgbClr val="FCDB99"/>
            </a:solidFill>
          </p:spPr>
          <p:txBody>
            <a:bodyPr wrap="square" lIns="0" tIns="0" rIns="0" bIns="0" rtlCol="0"/>
            <a:lstStyle/>
            <a:p>
              <a:endParaRPr/>
            </a:p>
          </p:txBody>
        </p:sp>
        <p:sp>
          <p:nvSpPr>
            <p:cNvPr id="39" name="object 34">
              <a:extLst>
                <a:ext uri="{FF2B5EF4-FFF2-40B4-BE49-F238E27FC236}">
                  <a16:creationId xmlns:a16="http://schemas.microsoft.com/office/drawing/2014/main" id="{EE3024F3-4949-2E47-9596-AE941D9790A1}"/>
                </a:ext>
              </a:extLst>
            </p:cNvPr>
            <p:cNvSpPr/>
            <p:nvPr/>
          </p:nvSpPr>
          <p:spPr>
            <a:xfrm>
              <a:off x="14476425" y="4356189"/>
              <a:ext cx="669290" cy="586740"/>
            </a:xfrm>
            <a:custGeom>
              <a:avLst/>
              <a:gdLst/>
              <a:ahLst/>
              <a:cxnLst/>
              <a:rect l="l" t="t" r="r" b="b"/>
              <a:pathLst>
                <a:path w="669290" h="586739">
                  <a:moveTo>
                    <a:pt x="225556" y="0"/>
                  </a:moveTo>
                  <a:lnTo>
                    <a:pt x="188639" y="6682"/>
                  </a:lnTo>
                  <a:lnTo>
                    <a:pt x="154526" y="23752"/>
                  </a:lnTo>
                  <a:lnTo>
                    <a:pt x="123147" y="53301"/>
                  </a:lnTo>
                  <a:lnTo>
                    <a:pt x="71765" y="81620"/>
                  </a:lnTo>
                  <a:lnTo>
                    <a:pt x="36002" y="117266"/>
                  </a:lnTo>
                  <a:lnTo>
                    <a:pt x="13614" y="158029"/>
                  </a:lnTo>
                  <a:lnTo>
                    <a:pt x="2361" y="201697"/>
                  </a:lnTo>
                  <a:lnTo>
                    <a:pt x="0" y="246062"/>
                  </a:lnTo>
                  <a:lnTo>
                    <a:pt x="4287" y="288911"/>
                  </a:lnTo>
                  <a:lnTo>
                    <a:pt x="12981" y="328036"/>
                  </a:lnTo>
                  <a:lnTo>
                    <a:pt x="23839" y="361225"/>
                  </a:lnTo>
                  <a:lnTo>
                    <a:pt x="34618" y="386269"/>
                  </a:lnTo>
                  <a:lnTo>
                    <a:pt x="43078" y="400956"/>
                  </a:lnTo>
                  <a:lnTo>
                    <a:pt x="61148" y="280239"/>
                  </a:lnTo>
                  <a:lnTo>
                    <a:pt x="73041" y="243166"/>
                  </a:lnTo>
                  <a:lnTo>
                    <a:pt x="91848" y="218402"/>
                  </a:lnTo>
                  <a:lnTo>
                    <a:pt x="111963" y="203863"/>
                  </a:lnTo>
                  <a:lnTo>
                    <a:pt x="127779" y="197466"/>
                  </a:lnTo>
                  <a:lnTo>
                    <a:pt x="160851" y="225902"/>
                  </a:lnTo>
                  <a:lnTo>
                    <a:pt x="189940" y="261801"/>
                  </a:lnTo>
                  <a:lnTo>
                    <a:pt x="220493" y="299951"/>
                  </a:lnTo>
                  <a:lnTo>
                    <a:pt x="257958" y="335138"/>
                  </a:lnTo>
                  <a:lnTo>
                    <a:pt x="307782" y="362148"/>
                  </a:lnTo>
                  <a:lnTo>
                    <a:pt x="359096" y="376199"/>
                  </a:lnTo>
                  <a:lnTo>
                    <a:pt x="409280" y="384119"/>
                  </a:lnTo>
                  <a:lnTo>
                    <a:pt x="455075" y="390450"/>
                  </a:lnTo>
                  <a:lnTo>
                    <a:pt x="493227" y="399732"/>
                  </a:lnTo>
                  <a:lnTo>
                    <a:pt x="520477" y="416507"/>
                  </a:lnTo>
                  <a:lnTo>
                    <a:pt x="530617" y="439744"/>
                  </a:lnTo>
                  <a:lnTo>
                    <a:pt x="531185" y="469840"/>
                  </a:lnTo>
                  <a:lnTo>
                    <a:pt x="529898" y="503169"/>
                  </a:lnTo>
                  <a:lnTo>
                    <a:pt x="534470" y="536102"/>
                  </a:lnTo>
                  <a:lnTo>
                    <a:pt x="552618" y="565015"/>
                  </a:lnTo>
                  <a:lnTo>
                    <a:pt x="592057" y="586279"/>
                  </a:lnTo>
                  <a:lnTo>
                    <a:pt x="615784" y="544165"/>
                  </a:lnTo>
                  <a:lnTo>
                    <a:pt x="635329" y="501819"/>
                  </a:lnTo>
                  <a:lnTo>
                    <a:pt x="650572" y="459509"/>
                  </a:lnTo>
                  <a:lnTo>
                    <a:pt x="661393" y="417505"/>
                  </a:lnTo>
                  <a:lnTo>
                    <a:pt x="667671" y="376076"/>
                  </a:lnTo>
                  <a:lnTo>
                    <a:pt x="669289" y="335492"/>
                  </a:lnTo>
                  <a:lnTo>
                    <a:pt x="666125" y="296022"/>
                  </a:lnTo>
                  <a:lnTo>
                    <a:pt x="658061" y="257935"/>
                  </a:lnTo>
                  <a:lnTo>
                    <a:pt x="644975" y="221500"/>
                  </a:lnTo>
                  <a:lnTo>
                    <a:pt x="626750" y="186989"/>
                  </a:lnTo>
                  <a:lnTo>
                    <a:pt x="603264" y="154668"/>
                  </a:lnTo>
                  <a:lnTo>
                    <a:pt x="574399" y="124809"/>
                  </a:lnTo>
                  <a:lnTo>
                    <a:pt x="540034" y="97680"/>
                  </a:lnTo>
                  <a:lnTo>
                    <a:pt x="500050" y="73551"/>
                  </a:lnTo>
                  <a:lnTo>
                    <a:pt x="454327" y="52692"/>
                  </a:lnTo>
                  <a:lnTo>
                    <a:pt x="402745" y="35371"/>
                  </a:lnTo>
                  <a:lnTo>
                    <a:pt x="353874" y="21392"/>
                  </a:lnTo>
                  <a:lnTo>
                    <a:pt x="308101" y="9444"/>
                  </a:lnTo>
                  <a:lnTo>
                    <a:pt x="265353" y="1617"/>
                  </a:lnTo>
                  <a:lnTo>
                    <a:pt x="225556" y="0"/>
                  </a:lnTo>
                  <a:close/>
                </a:path>
              </a:pathLst>
            </a:custGeom>
            <a:solidFill>
              <a:srgbClr val="2D3068"/>
            </a:solidFill>
          </p:spPr>
          <p:txBody>
            <a:bodyPr wrap="square" lIns="0" tIns="0" rIns="0" bIns="0" rtlCol="0"/>
            <a:lstStyle/>
            <a:p>
              <a:endParaRPr/>
            </a:p>
          </p:txBody>
        </p:sp>
        <p:sp>
          <p:nvSpPr>
            <p:cNvPr id="40" name="object 35">
              <a:extLst>
                <a:ext uri="{FF2B5EF4-FFF2-40B4-BE49-F238E27FC236}">
                  <a16:creationId xmlns:a16="http://schemas.microsoft.com/office/drawing/2014/main" id="{1186E185-73CB-DD45-B271-E0888E0F68D7}"/>
                </a:ext>
              </a:extLst>
            </p:cNvPr>
            <p:cNvSpPr/>
            <p:nvPr/>
          </p:nvSpPr>
          <p:spPr>
            <a:xfrm>
              <a:off x="14582019" y="4950967"/>
              <a:ext cx="84455" cy="43815"/>
            </a:xfrm>
            <a:custGeom>
              <a:avLst/>
              <a:gdLst/>
              <a:ahLst/>
              <a:cxnLst/>
              <a:rect l="l" t="t" r="r" b="b"/>
              <a:pathLst>
                <a:path w="84455" h="43814">
                  <a:moveTo>
                    <a:pt x="4417" y="0"/>
                  </a:moveTo>
                  <a:lnTo>
                    <a:pt x="3383" y="29"/>
                  </a:lnTo>
                  <a:lnTo>
                    <a:pt x="901" y="1159"/>
                  </a:lnTo>
                  <a:lnTo>
                    <a:pt x="73" y="2430"/>
                  </a:lnTo>
                  <a:lnTo>
                    <a:pt x="0" y="5082"/>
                  </a:lnTo>
                  <a:lnTo>
                    <a:pt x="413" y="6168"/>
                  </a:lnTo>
                  <a:lnTo>
                    <a:pt x="4525" y="12169"/>
                  </a:lnTo>
                  <a:lnTo>
                    <a:pt x="17456" y="24219"/>
                  </a:lnTo>
                  <a:lnTo>
                    <a:pt x="41727" y="36518"/>
                  </a:lnTo>
                  <a:lnTo>
                    <a:pt x="79980" y="43262"/>
                  </a:lnTo>
                  <a:lnTo>
                    <a:pt x="82240" y="43262"/>
                  </a:lnTo>
                  <a:lnTo>
                    <a:pt x="84117" y="41541"/>
                  </a:lnTo>
                  <a:lnTo>
                    <a:pt x="84235" y="38135"/>
                  </a:lnTo>
                  <a:lnTo>
                    <a:pt x="83260" y="35860"/>
                  </a:lnTo>
                  <a:lnTo>
                    <a:pt x="81871" y="34855"/>
                  </a:lnTo>
                  <a:lnTo>
                    <a:pt x="80216" y="34774"/>
                  </a:lnTo>
                  <a:lnTo>
                    <a:pt x="45438" y="28817"/>
                  </a:lnTo>
                  <a:lnTo>
                    <a:pt x="23371" y="18048"/>
                  </a:lnTo>
                  <a:lnTo>
                    <a:pt x="11665" y="7517"/>
                  </a:lnTo>
                  <a:lnTo>
                    <a:pt x="7971" y="2275"/>
                  </a:lnTo>
                  <a:lnTo>
                    <a:pt x="7254" y="901"/>
                  </a:lnTo>
                  <a:lnTo>
                    <a:pt x="5873" y="81"/>
                  </a:lnTo>
                  <a:lnTo>
                    <a:pt x="4417" y="0"/>
                  </a:lnTo>
                  <a:close/>
                </a:path>
              </a:pathLst>
            </a:custGeom>
            <a:solidFill>
              <a:srgbClr val="EABC84"/>
            </a:solidFill>
          </p:spPr>
          <p:txBody>
            <a:bodyPr wrap="square" lIns="0" tIns="0" rIns="0" bIns="0" rtlCol="0"/>
            <a:lstStyle/>
            <a:p>
              <a:endParaRPr/>
            </a:p>
          </p:txBody>
        </p:sp>
        <p:pic>
          <p:nvPicPr>
            <p:cNvPr id="41" name="object 36">
              <a:extLst>
                <a:ext uri="{FF2B5EF4-FFF2-40B4-BE49-F238E27FC236}">
                  <a16:creationId xmlns:a16="http://schemas.microsoft.com/office/drawing/2014/main" id="{C7C703E6-D4AB-B246-8F6E-117C4AE7DD61}"/>
                </a:ext>
              </a:extLst>
            </p:cNvPr>
            <p:cNvPicPr/>
            <p:nvPr/>
          </p:nvPicPr>
          <p:blipFill>
            <a:blip r:embed="rId8" cstate="print"/>
            <a:stretch>
              <a:fillRect/>
            </a:stretch>
          </p:blipFill>
          <p:spPr>
            <a:xfrm>
              <a:off x="15047082" y="4839546"/>
              <a:ext cx="133459" cy="155118"/>
            </a:xfrm>
            <a:prstGeom prst="rect">
              <a:avLst/>
            </a:prstGeom>
          </p:spPr>
        </p:pic>
        <p:pic>
          <p:nvPicPr>
            <p:cNvPr id="42" name="object 37">
              <a:extLst>
                <a:ext uri="{FF2B5EF4-FFF2-40B4-BE49-F238E27FC236}">
                  <a16:creationId xmlns:a16="http://schemas.microsoft.com/office/drawing/2014/main" id="{F5E9B42B-9414-AA4A-9321-5D98E7D11220}"/>
                </a:ext>
              </a:extLst>
            </p:cNvPr>
            <p:cNvPicPr/>
            <p:nvPr/>
          </p:nvPicPr>
          <p:blipFill>
            <a:blip r:embed="rId9" cstate="print"/>
            <a:stretch>
              <a:fillRect/>
            </a:stretch>
          </p:blipFill>
          <p:spPr>
            <a:xfrm>
              <a:off x="14544900" y="5030977"/>
              <a:ext cx="176214" cy="109952"/>
            </a:xfrm>
            <a:prstGeom prst="rect">
              <a:avLst/>
            </a:prstGeom>
          </p:spPr>
        </p:pic>
        <p:sp>
          <p:nvSpPr>
            <p:cNvPr id="43" name="object 38">
              <a:extLst>
                <a:ext uri="{FF2B5EF4-FFF2-40B4-BE49-F238E27FC236}">
                  <a16:creationId xmlns:a16="http://schemas.microsoft.com/office/drawing/2014/main" id="{162DDDA8-73D3-D643-8CEF-713F1B74BE7B}"/>
                </a:ext>
              </a:extLst>
            </p:cNvPr>
            <p:cNvSpPr/>
            <p:nvPr/>
          </p:nvSpPr>
          <p:spPr>
            <a:xfrm>
              <a:off x="14565491" y="4801491"/>
              <a:ext cx="245110" cy="121285"/>
            </a:xfrm>
            <a:custGeom>
              <a:avLst/>
              <a:gdLst/>
              <a:ahLst/>
              <a:cxnLst/>
              <a:rect l="l" t="t" r="r" b="b"/>
              <a:pathLst>
                <a:path w="245109" h="121285">
                  <a:moveTo>
                    <a:pt x="44272" y="21424"/>
                  </a:moveTo>
                  <a:lnTo>
                    <a:pt x="42367" y="13157"/>
                  </a:lnTo>
                  <a:lnTo>
                    <a:pt x="37503" y="6197"/>
                  </a:lnTo>
                  <a:lnTo>
                    <a:pt x="30086" y="1473"/>
                  </a:lnTo>
                  <a:lnTo>
                    <a:pt x="21412" y="0"/>
                  </a:lnTo>
                  <a:lnTo>
                    <a:pt x="13144" y="1905"/>
                  </a:lnTo>
                  <a:lnTo>
                    <a:pt x="6184" y="6769"/>
                  </a:lnTo>
                  <a:lnTo>
                    <a:pt x="1473" y="14173"/>
                  </a:lnTo>
                  <a:lnTo>
                    <a:pt x="0" y="22834"/>
                  </a:lnTo>
                  <a:lnTo>
                    <a:pt x="1905" y="31102"/>
                  </a:lnTo>
                  <a:lnTo>
                    <a:pt x="6769" y="38061"/>
                  </a:lnTo>
                  <a:lnTo>
                    <a:pt x="14198" y="42786"/>
                  </a:lnTo>
                  <a:lnTo>
                    <a:pt x="22872" y="44259"/>
                  </a:lnTo>
                  <a:lnTo>
                    <a:pt x="31140" y="42354"/>
                  </a:lnTo>
                  <a:lnTo>
                    <a:pt x="38087" y="37490"/>
                  </a:lnTo>
                  <a:lnTo>
                    <a:pt x="42786" y="30086"/>
                  </a:lnTo>
                  <a:lnTo>
                    <a:pt x="44272" y="21424"/>
                  </a:lnTo>
                  <a:close/>
                </a:path>
                <a:path w="245109" h="121285">
                  <a:moveTo>
                    <a:pt x="244487" y="98412"/>
                  </a:moveTo>
                  <a:lnTo>
                    <a:pt x="242582" y="90144"/>
                  </a:lnTo>
                  <a:lnTo>
                    <a:pt x="237718" y="83185"/>
                  </a:lnTo>
                  <a:lnTo>
                    <a:pt x="230301" y="78460"/>
                  </a:lnTo>
                  <a:lnTo>
                    <a:pt x="221627" y="77000"/>
                  </a:lnTo>
                  <a:lnTo>
                    <a:pt x="213360" y="78892"/>
                  </a:lnTo>
                  <a:lnTo>
                    <a:pt x="206400" y="83756"/>
                  </a:lnTo>
                  <a:lnTo>
                    <a:pt x="201688" y="91160"/>
                  </a:lnTo>
                  <a:lnTo>
                    <a:pt x="200228" y="99822"/>
                  </a:lnTo>
                  <a:lnTo>
                    <a:pt x="202133" y="108089"/>
                  </a:lnTo>
                  <a:lnTo>
                    <a:pt x="206997" y="115049"/>
                  </a:lnTo>
                  <a:lnTo>
                    <a:pt x="214439" y="119773"/>
                  </a:lnTo>
                  <a:lnTo>
                    <a:pt x="223100" y="121246"/>
                  </a:lnTo>
                  <a:lnTo>
                    <a:pt x="231368" y="119341"/>
                  </a:lnTo>
                  <a:lnTo>
                    <a:pt x="238315" y="114477"/>
                  </a:lnTo>
                  <a:lnTo>
                    <a:pt x="243027" y="107073"/>
                  </a:lnTo>
                  <a:lnTo>
                    <a:pt x="244487" y="98412"/>
                  </a:lnTo>
                  <a:close/>
                </a:path>
              </a:pathLst>
            </a:custGeom>
            <a:solidFill>
              <a:srgbClr val="211E3F"/>
            </a:solidFill>
          </p:spPr>
          <p:txBody>
            <a:bodyPr wrap="square" lIns="0" tIns="0" rIns="0" bIns="0" rtlCol="0"/>
            <a:lstStyle/>
            <a:p>
              <a:endParaRPr/>
            </a:p>
          </p:txBody>
        </p:sp>
        <p:pic>
          <p:nvPicPr>
            <p:cNvPr id="44" name="object 39">
              <a:extLst>
                <a:ext uri="{FF2B5EF4-FFF2-40B4-BE49-F238E27FC236}">
                  <a16:creationId xmlns:a16="http://schemas.microsoft.com/office/drawing/2014/main" id="{A1667F60-5A40-8A42-AAF9-8B5EA0C5CA18}"/>
                </a:ext>
              </a:extLst>
            </p:cNvPr>
            <p:cNvPicPr/>
            <p:nvPr/>
          </p:nvPicPr>
          <p:blipFill>
            <a:blip r:embed="rId10" cstate="print"/>
            <a:stretch>
              <a:fillRect/>
            </a:stretch>
          </p:blipFill>
          <p:spPr>
            <a:xfrm>
              <a:off x="14746409" y="4777158"/>
              <a:ext cx="138565" cy="74498"/>
            </a:xfrm>
            <a:prstGeom prst="rect">
              <a:avLst/>
            </a:prstGeom>
          </p:spPr>
        </p:pic>
        <p:sp>
          <p:nvSpPr>
            <p:cNvPr id="45" name="object 40">
              <a:extLst>
                <a:ext uri="{FF2B5EF4-FFF2-40B4-BE49-F238E27FC236}">
                  <a16:creationId xmlns:a16="http://schemas.microsoft.com/office/drawing/2014/main" id="{E9B64737-9974-4E40-B36B-599EA27E443F}"/>
                </a:ext>
              </a:extLst>
            </p:cNvPr>
            <p:cNvSpPr/>
            <p:nvPr/>
          </p:nvSpPr>
          <p:spPr>
            <a:xfrm>
              <a:off x="14506524" y="4697431"/>
              <a:ext cx="145415" cy="61594"/>
            </a:xfrm>
            <a:custGeom>
              <a:avLst/>
              <a:gdLst/>
              <a:ahLst/>
              <a:cxnLst/>
              <a:rect l="l" t="t" r="r" b="b"/>
              <a:pathLst>
                <a:path w="145415" h="61595">
                  <a:moveTo>
                    <a:pt x="47235" y="0"/>
                  </a:moveTo>
                  <a:lnTo>
                    <a:pt x="1861" y="15483"/>
                  </a:lnTo>
                  <a:lnTo>
                    <a:pt x="0" y="23765"/>
                  </a:lnTo>
                  <a:lnTo>
                    <a:pt x="4536" y="28168"/>
                  </a:lnTo>
                  <a:lnTo>
                    <a:pt x="10054" y="28501"/>
                  </a:lnTo>
                  <a:lnTo>
                    <a:pt x="32533" y="31617"/>
                  </a:lnTo>
                  <a:lnTo>
                    <a:pt x="63949" y="38368"/>
                  </a:lnTo>
                  <a:lnTo>
                    <a:pt x="99711" y="47869"/>
                  </a:lnTo>
                  <a:lnTo>
                    <a:pt x="135226" y="59234"/>
                  </a:lnTo>
                  <a:lnTo>
                    <a:pt x="140567" y="61118"/>
                  </a:lnTo>
                  <a:lnTo>
                    <a:pt x="145280" y="57291"/>
                  </a:lnTo>
                  <a:lnTo>
                    <a:pt x="120495" y="24637"/>
                  </a:lnTo>
                  <a:lnTo>
                    <a:pt x="67812" y="1417"/>
                  </a:lnTo>
                  <a:lnTo>
                    <a:pt x="47235" y="0"/>
                  </a:lnTo>
                  <a:close/>
                </a:path>
              </a:pathLst>
            </a:custGeom>
            <a:solidFill>
              <a:srgbClr val="2D3068"/>
            </a:solidFill>
          </p:spPr>
          <p:txBody>
            <a:bodyPr wrap="square" lIns="0" tIns="0" rIns="0" bIns="0" rtlCol="0"/>
            <a:lstStyle/>
            <a:p>
              <a:endParaRPr/>
            </a:p>
          </p:txBody>
        </p:sp>
        <p:sp>
          <p:nvSpPr>
            <p:cNvPr id="46" name="object 41">
              <a:extLst>
                <a:ext uri="{FF2B5EF4-FFF2-40B4-BE49-F238E27FC236}">
                  <a16:creationId xmlns:a16="http://schemas.microsoft.com/office/drawing/2014/main" id="{5BB8FBE6-DEAF-7C43-ADF6-5F154E2401AB}"/>
                </a:ext>
              </a:extLst>
            </p:cNvPr>
            <p:cNvSpPr/>
            <p:nvPr/>
          </p:nvSpPr>
          <p:spPr>
            <a:xfrm>
              <a:off x="15322040" y="5619398"/>
              <a:ext cx="285115" cy="831215"/>
            </a:xfrm>
            <a:custGeom>
              <a:avLst/>
              <a:gdLst/>
              <a:ahLst/>
              <a:cxnLst/>
              <a:rect l="l" t="t" r="r" b="b"/>
              <a:pathLst>
                <a:path w="285115" h="831214">
                  <a:moveTo>
                    <a:pt x="80194" y="0"/>
                  </a:moveTo>
                  <a:lnTo>
                    <a:pt x="0" y="831185"/>
                  </a:lnTo>
                  <a:lnTo>
                    <a:pt x="284939" y="812671"/>
                  </a:lnTo>
                  <a:lnTo>
                    <a:pt x="270273" y="545446"/>
                  </a:lnTo>
                  <a:lnTo>
                    <a:pt x="250947" y="374105"/>
                  </a:lnTo>
                  <a:lnTo>
                    <a:pt x="213966" y="224611"/>
                  </a:lnTo>
                  <a:lnTo>
                    <a:pt x="146337" y="22924"/>
                  </a:lnTo>
                  <a:lnTo>
                    <a:pt x="80194" y="0"/>
                  </a:lnTo>
                  <a:close/>
                </a:path>
              </a:pathLst>
            </a:custGeom>
            <a:solidFill>
              <a:srgbClr val="448CC9"/>
            </a:solidFill>
          </p:spPr>
          <p:txBody>
            <a:bodyPr wrap="square" lIns="0" tIns="0" rIns="0" bIns="0" rtlCol="0"/>
            <a:lstStyle/>
            <a:p>
              <a:endParaRPr/>
            </a:p>
          </p:txBody>
        </p:sp>
        <p:sp>
          <p:nvSpPr>
            <p:cNvPr id="47" name="object 42">
              <a:extLst>
                <a:ext uri="{FF2B5EF4-FFF2-40B4-BE49-F238E27FC236}">
                  <a16:creationId xmlns:a16="http://schemas.microsoft.com/office/drawing/2014/main" id="{7F2A1DCF-79FC-E747-AEF8-97A8E1DA8F7D}"/>
                </a:ext>
              </a:extLst>
            </p:cNvPr>
            <p:cNvSpPr/>
            <p:nvPr/>
          </p:nvSpPr>
          <p:spPr>
            <a:xfrm>
              <a:off x="14648635" y="5957313"/>
              <a:ext cx="111760" cy="1734185"/>
            </a:xfrm>
            <a:custGeom>
              <a:avLst/>
              <a:gdLst/>
              <a:ahLst/>
              <a:cxnLst/>
              <a:rect l="l" t="t" r="r" b="b"/>
              <a:pathLst>
                <a:path w="111759" h="1734184">
                  <a:moveTo>
                    <a:pt x="103791" y="0"/>
                  </a:moveTo>
                  <a:lnTo>
                    <a:pt x="59072" y="65566"/>
                  </a:lnTo>
                  <a:lnTo>
                    <a:pt x="0" y="1733559"/>
                  </a:lnTo>
                  <a:lnTo>
                    <a:pt x="9249" y="1733892"/>
                  </a:lnTo>
                  <a:lnTo>
                    <a:pt x="68226" y="68566"/>
                  </a:lnTo>
                  <a:lnTo>
                    <a:pt x="111437" y="5215"/>
                  </a:lnTo>
                  <a:lnTo>
                    <a:pt x="103791" y="0"/>
                  </a:lnTo>
                  <a:close/>
                </a:path>
              </a:pathLst>
            </a:custGeom>
            <a:solidFill>
              <a:srgbClr val="EDF4F4"/>
            </a:solidFill>
          </p:spPr>
          <p:txBody>
            <a:bodyPr wrap="square" lIns="0" tIns="0" rIns="0" bIns="0" rtlCol="0"/>
            <a:lstStyle/>
            <a:p>
              <a:endParaRPr/>
            </a:p>
          </p:txBody>
        </p:sp>
        <p:pic>
          <p:nvPicPr>
            <p:cNvPr id="48" name="object 43">
              <a:extLst>
                <a:ext uri="{FF2B5EF4-FFF2-40B4-BE49-F238E27FC236}">
                  <a16:creationId xmlns:a16="http://schemas.microsoft.com/office/drawing/2014/main" id="{0143354D-8657-234D-AAD6-0FFB3A9E5DED}"/>
                </a:ext>
              </a:extLst>
            </p:cNvPr>
            <p:cNvPicPr/>
            <p:nvPr/>
          </p:nvPicPr>
          <p:blipFill>
            <a:blip r:embed="rId11" cstate="print"/>
            <a:stretch>
              <a:fillRect/>
            </a:stretch>
          </p:blipFill>
          <p:spPr>
            <a:xfrm>
              <a:off x="14981689" y="6122838"/>
              <a:ext cx="149580" cy="284990"/>
            </a:xfrm>
            <a:prstGeom prst="rect">
              <a:avLst/>
            </a:prstGeom>
          </p:spPr>
        </p:pic>
        <p:sp>
          <p:nvSpPr>
            <p:cNvPr id="49" name="object 44">
              <a:extLst>
                <a:ext uri="{FF2B5EF4-FFF2-40B4-BE49-F238E27FC236}">
                  <a16:creationId xmlns:a16="http://schemas.microsoft.com/office/drawing/2014/main" id="{859907DC-D3B0-A541-90C4-3B8DDF852455}"/>
                </a:ext>
              </a:extLst>
            </p:cNvPr>
            <p:cNvSpPr/>
            <p:nvPr/>
          </p:nvSpPr>
          <p:spPr>
            <a:xfrm>
              <a:off x="14390840" y="5444746"/>
              <a:ext cx="794385" cy="518159"/>
            </a:xfrm>
            <a:custGeom>
              <a:avLst/>
              <a:gdLst/>
              <a:ahLst/>
              <a:cxnLst/>
              <a:rect l="l" t="t" r="r" b="b"/>
              <a:pathLst>
                <a:path w="794384" h="518160">
                  <a:moveTo>
                    <a:pt x="794321" y="80302"/>
                  </a:moveTo>
                  <a:lnTo>
                    <a:pt x="774319" y="70421"/>
                  </a:lnTo>
                  <a:lnTo>
                    <a:pt x="754087" y="61163"/>
                  </a:lnTo>
                  <a:lnTo>
                    <a:pt x="721436" y="47129"/>
                  </a:lnTo>
                  <a:lnTo>
                    <a:pt x="664146" y="22948"/>
                  </a:lnTo>
                  <a:lnTo>
                    <a:pt x="533844" y="240677"/>
                  </a:lnTo>
                  <a:lnTo>
                    <a:pt x="367157" y="516712"/>
                  </a:lnTo>
                  <a:lnTo>
                    <a:pt x="251815" y="214477"/>
                  </a:lnTo>
                  <a:lnTo>
                    <a:pt x="167614" y="0"/>
                  </a:lnTo>
                  <a:lnTo>
                    <a:pt x="137414" y="1778"/>
                  </a:lnTo>
                  <a:lnTo>
                    <a:pt x="110147" y="7594"/>
                  </a:lnTo>
                  <a:lnTo>
                    <a:pt x="70370" y="22161"/>
                  </a:lnTo>
                  <a:lnTo>
                    <a:pt x="2578" y="50165"/>
                  </a:lnTo>
                  <a:lnTo>
                    <a:pt x="0" y="97802"/>
                  </a:lnTo>
                  <a:lnTo>
                    <a:pt x="30683" y="187439"/>
                  </a:lnTo>
                  <a:lnTo>
                    <a:pt x="68364" y="274154"/>
                  </a:lnTo>
                  <a:lnTo>
                    <a:pt x="86766" y="313029"/>
                  </a:lnTo>
                  <a:lnTo>
                    <a:pt x="234899" y="297434"/>
                  </a:lnTo>
                  <a:lnTo>
                    <a:pt x="172529" y="357212"/>
                  </a:lnTo>
                  <a:lnTo>
                    <a:pt x="366801" y="517296"/>
                  </a:lnTo>
                  <a:lnTo>
                    <a:pt x="366458" y="517867"/>
                  </a:lnTo>
                  <a:lnTo>
                    <a:pt x="367042" y="517512"/>
                  </a:lnTo>
                  <a:lnTo>
                    <a:pt x="367652" y="517994"/>
                  </a:lnTo>
                  <a:lnTo>
                    <a:pt x="367372" y="517296"/>
                  </a:lnTo>
                  <a:lnTo>
                    <a:pt x="567321" y="393331"/>
                  </a:lnTo>
                  <a:lnTo>
                    <a:pt x="523138" y="321030"/>
                  </a:lnTo>
                  <a:lnTo>
                    <a:pt x="677138" y="345135"/>
                  </a:lnTo>
                  <a:lnTo>
                    <a:pt x="700532" y="306285"/>
                  </a:lnTo>
                  <a:lnTo>
                    <a:pt x="749274" y="219494"/>
                  </a:lnTo>
                  <a:lnTo>
                    <a:pt x="791260" y="129311"/>
                  </a:lnTo>
                  <a:lnTo>
                    <a:pt x="794321" y="80302"/>
                  </a:lnTo>
                  <a:close/>
                </a:path>
              </a:pathLst>
            </a:custGeom>
            <a:solidFill>
              <a:srgbClr val="5BA8D8"/>
            </a:solidFill>
          </p:spPr>
          <p:txBody>
            <a:bodyPr wrap="square" lIns="0" tIns="0" rIns="0" bIns="0" rtlCol="0"/>
            <a:lstStyle/>
            <a:p>
              <a:endParaRPr/>
            </a:p>
          </p:txBody>
        </p:sp>
        <p:sp>
          <p:nvSpPr>
            <p:cNvPr id="50" name="object 45">
              <a:extLst>
                <a:ext uri="{FF2B5EF4-FFF2-40B4-BE49-F238E27FC236}">
                  <a16:creationId xmlns:a16="http://schemas.microsoft.com/office/drawing/2014/main" id="{1E09ECFA-F49D-F04C-8A0B-D3B200BB7021}"/>
                </a:ext>
              </a:extLst>
            </p:cNvPr>
            <p:cNvSpPr/>
            <p:nvPr/>
          </p:nvSpPr>
          <p:spPr>
            <a:xfrm>
              <a:off x="13931659" y="5475645"/>
              <a:ext cx="1672589" cy="918844"/>
            </a:xfrm>
            <a:custGeom>
              <a:avLst/>
              <a:gdLst/>
              <a:ahLst/>
              <a:cxnLst/>
              <a:rect l="l" t="t" r="r" b="b"/>
              <a:pathLst>
                <a:path w="1672590" h="918845">
                  <a:moveTo>
                    <a:pt x="236791" y="791324"/>
                  </a:moveTo>
                  <a:lnTo>
                    <a:pt x="5994" y="701040"/>
                  </a:lnTo>
                  <a:lnTo>
                    <a:pt x="0" y="716368"/>
                  </a:lnTo>
                  <a:lnTo>
                    <a:pt x="230797" y="806653"/>
                  </a:lnTo>
                  <a:lnTo>
                    <a:pt x="236791" y="791324"/>
                  </a:lnTo>
                  <a:close/>
                </a:path>
                <a:path w="1672590" h="918845">
                  <a:moveTo>
                    <a:pt x="610158" y="275348"/>
                  </a:moveTo>
                  <a:lnTo>
                    <a:pt x="584365" y="214083"/>
                  </a:lnTo>
                  <a:lnTo>
                    <a:pt x="560806" y="155587"/>
                  </a:lnTo>
                  <a:lnTo>
                    <a:pt x="537210" y="93091"/>
                  </a:lnTo>
                  <a:lnTo>
                    <a:pt x="518896" y="37579"/>
                  </a:lnTo>
                  <a:lnTo>
                    <a:pt x="511162" y="0"/>
                  </a:lnTo>
                  <a:lnTo>
                    <a:pt x="496836" y="5041"/>
                  </a:lnTo>
                  <a:lnTo>
                    <a:pt x="504278" y="43027"/>
                  </a:lnTo>
                  <a:lnTo>
                    <a:pt x="521868" y="97231"/>
                  </a:lnTo>
                  <a:lnTo>
                    <a:pt x="544639" y="157708"/>
                  </a:lnTo>
                  <a:lnTo>
                    <a:pt x="567626" y="214503"/>
                  </a:lnTo>
                  <a:lnTo>
                    <a:pt x="585863" y="257695"/>
                  </a:lnTo>
                  <a:lnTo>
                    <a:pt x="594372" y="277329"/>
                  </a:lnTo>
                  <a:lnTo>
                    <a:pt x="610158" y="275348"/>
                  </a:lnTo>
                  <a:close/>
                </a:path>
                <a:path w="1672590" h="918845">
                  <a:moveTo>
                    <a:pt x="1672094" y="900391"/>
                  </a:moveTo>
                  <a:lnTo>
                    <a:pt x="1670850" y="883983"/>
                  </a:lnTo>
                  <a:lnTo>
                    <a:pt x="1431505" y="902030"/>
                  </a:lnTo>
                  <a:lnTo>
                    <a:pt x="1432750" y="918451"/>
                  </a:lnTo>
                  <a:lnTo>
                    <a:pt x="1672094" y="900391"/>
                  </a:lnTo>
                  <a:close/>
                </a:path>
              </a:pathLst>
            </a:custGeom>
            <a:solidFill>
              <a:srgbClr val="FFFFFF"/>
            </a:solidFill>
          </p:spPr>
          <p:txBody>
            <a:bodyPr wrap="square" lIns="0" tIns="0" rIns="0" bIns="0" rtlCol="0"/>
            <a:lstStyle/>
            <a:p>
              <a:endParaRPr/>
            </a:p>
          </p:txBody>
        </p:sp>
        <p:sp>
          <p:nvSpPr>
            <p:cNvPr id="51" name="object 46">
              <a:extLst>
                <a:ext uri="{FF2B5EF4-FFF2-40B4-BE49-F238E27FC236}">
                  <a16:creationId xmlns:a16="http://schemas.microsoft.com/office/drawing/2014/main" id="{7EE6EA9A-7157-CC44-B495-48481A02DFA8}"/>
                </a:ext>
              </a:extLst>
            </p:cNvPr>
            <p:cNvSpPr/>
            <p:nvPr/>
          </p:nvSpPr>
          <p:spPr>
            <a:xfrm>
              <a:off x="15009619" y="5505762"/>
              <a:ext cx="148590" cy="278130"/>
            </a:xfrm>
            <a:custGeom>
              <a:avLst/>
              <a:gdLst/>
              <a:ahLst/>
              <a:cxnLst/>
              <a:rect l="l" t="t" r="r" b="b"/>
              <a:pathLst>
                <a:path w="148590" h="278129">
                  <a:moveTo>
                    <a:pt x="133682" y="0"/>
                  </a:moveTo>
                  <a:lnTo>
                    <a:pt x="112132" y="66408"/>
                  </a:lnTo>
                  <a:lnTo>
                    <a:pt x="87954" y="116806"/>
                  </a:lnTo>
                  <a:lnTo>
                    <a:pt x="59083" y="171825"/>
                  </a:lnTo>
                  <a:lnTo>
                    <a:pt x="28704" y="226334"/>
                  </a:lnTo>
                  <a:lnTo>
                    <a:pt x="0" y="275202"/>
                  </a:lnTo>
                  <a:lnTo>
                    <a:pt x="16821" y="278120"/>
                  </a:lnTo>
                  <a:lnTo>
                    <a:pt x="58036" y="208387"/>
                  </a:lnTo>
                  <a:lnTo>
                    <a:pt x="89374" y="152109"/>
                  </a:lnTo>
                  <a:lnTo>
                    <a:pt x="119218" y="93655"/>
                  </a:lnTo>
                  <a:lnTo>
                    <a:pt x="141082" y="42095"/>
                  </a:lnTo>
                  <a:lnTo>
                    <a:pt x="148479" y="6501"/>
                  </a:lnTo>
                  <a:lnTo>
                    <a:pt x="133682" y="0"/>
                  </a:lnTo>
                  <a:close/>
                </a:path>
              </a:pathLst>
            </a:custGeom>
            <a:solidFill>
              <a:srgbClr val="EDF4F4"/>
            </a:solidFill>
          </p:spPr>
          <p:txBody>
            <a:bodyPr wrap="square" lIns="0" tIns="0" rIns="0" bIns="0" rtlCol="0"/>
            <a:lstStyle/>
            <a:p>
              <a:endParaRPr/>
            </a:p>
          </p:txBody>
        </p:sp>
      </p:grpSp>
      <p:sp>
        <p:nvSpPr>
          <p:cNvPr id="61" name="Title 60">
            <a:extLst>
              <a:ext uri="{FF2B5EF4-FFF2-40B4-BE49-F238E27FC236}">
                <a16:creationId xmlns:a16="http://schemas.microsoft.com/office/drawing/2014/main" id="{B021FCDB-8494-224F-A117-3C5E40F969DE}"/>
              </a:ext>
            </a:extLst>
          </p:cNvPr>
          <p:cNvSpPr>
            <a:spLocks noGrp="1"/>
          </p:cNvSpPr>
          <p:nvPr>
            <p:ph type="title" hasCustomPrompt="1"/>
          </p:nvPr>
        </p:nvSpPr>
        <p:spPr>
          <a:xfrm>
            <a:off x="967587" y="909382"/>
            <a:ext cx="4661561" cy="1326105"/>
          </a:xfrm>
          <a:solidFill>
            <a:schemeClr val="accent5"/>
          </a:solidFill>
        </p:spPr>
        <p:txBody>
          <a:bodyPr lIns="360000" tIns="108000" rIns="432000" bIns="108000" anchor="ctr"/>
          <a:lstStyle>
            <a:lvl1pPr>
              <a:defRPr sz="7200">
                <a:solidFill>
                  <a:schemeClr val="bg1"/>
                </a:solidFill>
              </a:defRPr>
            </a:lvl1pPr>
          </a:lstStyle>
          <a:p>
            <a:r>
              <a:rPr lang="en-GB" dirty="0"/>
              <a:t>We care</a:t>
            </a:r>
            <a:endParaRPr lang="en-US" dirty="0"/>
          </a:p>
        </p:txBody>
      </p:sp>
      <p:sp>
        <p:nvSpPr>
          <p:cNvPr id="69" name="Text Placeholder 68">
            <a:extLst>
              <a:ext uri="{FF2B5EF4-FFF2-40B4-BE49-F238E27FC236}">
                <a16:creationId xmlns:a16="http://schemas.microsoft.com/office/drawing/2014/main" id="{69026A4B-80F0-4341-8D0B-35E72947D96A}"/>
              </a:ext>
            </a:extLst>
          </p:cNvPr>
          <p:cNvSpPr>
            <a:spLocks noGrp="1"/>
          </p:cNvSpPr>
          <p:nvPr>
            <p:ph type="body" sz="quarter" idx="10" hasCustomPrompt="1"/>
          </p:nvPr>
        </p:nvSpPr>
        <p:spPr>
          <a:xfrm>
            <a:off x="984250" y="2470459"/>
            <a:ext cx="6087812" cy="1320893"/>
          </a:xfrm>
          <a:solidFill>
            <a:schemeClr val="accent5"/>
          </a:solidFill>
        </p:spPr>
        <p:txBody>
          <a:bodyPr lIns="360000" tIns="108000" rIns="432000" bIns="108000" anchor="ctr"/>
          <a:lstStyle>
            <a:lvl1pPr>
              <a:defRPr sz="7200" b="1">
                <a:solidFill>
                  <a:schemeClr val="bg1"/>
                </a:solidFill>
              </a:defRPr>
            </a:lvl1pPr>
          </a:lstStyle>
          <a:p>
            <a:pPr lvl="0"/>
            <a:r>
              <a:rPr lang="en-GB" dirty="0"/>
              <a:t>We respect</a:t>
            </a:r>
            <a:endParaRPr lang="en-US" dirty="0"/>
          </a:p>
        </p:txBody>
      </p:sp>
      <p:sp>
        <p:nvSpPr>
          <p:cNvPr id="70" name="Text Placeholder 68">
            <a:extLst>
              <a:ext uri="{FF2B5EF4-FFF2-40B4-BE49-F238E27FC236}">
                <a16:creationId xmlns:a16="http://schemas.microsoft.com/office/drawing/2014/main" id="{FADFABAA-1FEF-A34C-920B-2440251AC920}"/>
              </a:ext>
            </a:extLst>
          </p:cNvPr>
          <p:cNvSpPr>
            <a:spLocks noGrp="1"/>
          </p:cNvSpPr>
          <p:nvPr>
            <p:ph type="body" sz="quarter" idx="11" hasCustomPrompt="1"/>
          </p:nvPr>
        </p:nvSpPr>
        <p:spPr>
          <a:xfrm>
            <a:off x="984250" y="4026323"/>
            <a:ext cx="5638800" cy="1320893"/>
          </a:xfrm>
          <a:solidFill>
            <a:schemeClr val="accent5"/>
          </a:solidFill>
        </p:spPr>
        <p:txBody>
          <a:bodyPr lIns="360000" tIns="108000" rIns="432000" bIns="108000" anchor="ctr"/>
          <a:lstStyle>
            <a:lvl1pPr>
              <a:defRPr sz="7200" b="1">
                <a:solidFill>
                  <a:schemeClr val="bg1"/>
                </a:solidFill>
              </a:defRPr>
            </a:lvl1pPr>
          </a:lstStyle>
          <a:p>
            <a:pPr lvl="0"/>
            <a:r>
              <a:rPr lang="en-GB" dirty="0"/>
              <a:t>We listen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3372378" y="2601150"/>
            <a:ext cx="10870672" cy="1138773"/>
          </a:xfrm>
        </p:spPr>
        <p:txBody>
          <a:bodyPr lIns="0" tIns="0" rIns="0" bIns="0"/>
          <a:lstStyle>
            <a:lvl1pPr>
              <a:defRPr sz="1850"/>
            </a:lvl1pPr>
          </a:lstStyle>
          <a:p>
            <a:r>
              <a:rPr lang="en-GB" dirty="0" err="1"/>
              <a:t>Tiosa</a:t>
            </a:r>
            <a:r>
              <a:rPr lang="en-GB" dirty="0"/>
              <a:t> </a:t>
            </a:r>
            <a:r>
              <a:rPr lang="en-GB" dirty="0" err="1"/>
              <a:t>quis</a:t>
            </a:r>
            <a:r>
              <a:rPr lang="en-GB" dirty="0"/>
              <a:t> </a:t>
            </a:r>
            <a:r>
              <a:rPr lang="en-GB" dirty="0" err="1"/>
              <a:t>maio</a:t>
            </a:r>
            <a:r>
              <a:rPr lang="en-GB" dirty="0"/>
              <a:t> </a:t>
            </a:r>
            <a:r>
              <a:rPr lang="en-GB" dirty="0" err="1"/>
              <a:t>bea</a:t>
            </a:r>
            <a:r>
              <a:rPr lang="en-GB" dirty="0"/>
              <a:t> </a:t>
            </a:r>
            <a:r>
              <a:rPr lang="en-GB" dirty="0" err="1"/>
              <a:t>pratia</a:t>
            </a:r>
            <a:r>
              <a:rPr lang="en-GB" dirty="0"/>
              <a:t> </a:t>
            </a:r>
            <a:r>
              <a:rPr lang="en-GB" dirty="0" err="1"/>
              <a:t>sam</a:t>
            </a:r>
            <a:r>
              <a:rPr lang="en-GB" dirty="0"/>
              <a:t>, </a:t>
            </a:r>
            <a:r>
              <a:rPr lang="en-GB" dirty="0" err="1"/>
              <a:t>sequuntur</a:t>
            </a:r>
            <a:r>
              <a:rPr lang="en-GB" dirty="0"/>
              <a:t> </a:t>
            </a:r>
            <a:r>
              <a:rPr lang="en-GB" dirty="0" err="1"/>
              <a:t>aut</a:t>
            </a:r>
            <a:r>
              <a:rPr lang="en-GB" dirty="0"/>
              <a:t> </a:t>
            </a:r>
            <a:r>
              <a:rPr lang="en-GB" dirty="0" err="1"/>
              <a:t>inihicim</a:t>
            </a:r>
            <a:r>
              <a:rPr lang="en-GB" dirty="0"/>
              <a:t> </a:t>
            </a:r>
            <a:r>
              <a:rPr lang="en-GB" dirty="0" err="1"/>
              <a:t>ra</a:t>
            </a:r>
            <a:r>
              <a:rPr lang="en-GB" dirty="0"/>
              <a:t> </a:t>
            </a:r>
            <a:r>
              <a:rPr lang="en-GB" dirty="0" err="1"/>
              <a:t>vene</a:t>
            </a:r>
            <a:r>
              <a:rPr lang="en-GB" dirty="0"/>
              <a:t> </a:t>
            </a:r>
            <a:r>
              <a:rPr lang="en-GB" dirty="0" err="1"/>
              <a:t>denis</a:t>
            </a:r>
            <a:r>
              <a:rPr lang="en-GB" dirty="0"/>
              <a:t> </a:t>
            </a:r>
            <a:r>
              <a:rPr lang="en-GB" dirty="0" err="1"/>
              <a:t>imperibeaquo</a:t>
            </a:r>
            <a:r>
              <a:rPr lang="en-GB" dirty="0"/>
              <a:t>  </a:t>
            </a:r>
            <a:r>
              <a:rPr lang="en-GB" dirty="0" err="1"/>
              <a:t>volo</a:t>
            </a:r>
            <a:r>
              <a:rPr lang="en-GB" dirty="0"/>
              <a:t> </a:t>
            </a:r>
            <a:r>
              <a:rPr lang="en-GB" dirty="0" err="1"/>
              <a:t>cus</a:t>
            </a:r>
            <a:r>
              <a:rPr lang="en-GB" dirty="0"/>
              <a:t> de </a:t>
            </a:r>
            <a:r>
              <a:rPr lang="en-GB" dirty="0" err="1"/>
              <a:t>eiuntur</a:t>
            </a:r>
            <a:r>
              <a:rPr lang="en-GB" dirty="0"/>
              <a:t>, </a:t>
            </a:r>
            <a:r>
              <a:rPr lang="en-GB" dirty="0" err="1"/>
              <a:t>ulpa</a:t>
            </a:r>
            <a:r>
              <a:rPr lang="en-GB" dirty="0"/>
              <a:t> </a:t>
            </a:r>
            <a:r>
              <a:rPr lang="en-GB" dirty="0" err="1"/>
              <a:t>autem</a:t>
            </a:r>
            <a:r>
              <a:rPr lang="en-GB" dirty="0"/>
              <a:t> que </a:t>
            </a:r>
            <a:r>
              <a:rPr lang="en-GB" dirty="0" err="1"/>
              <a:t>alignissed</a:t>
            </a:r>
            <a:r>
              <a:rPr lang="en-GB" dirty="0"/>
              <a:t> que arum dolore </a:t>
            </a:r>
            <a:r>
              <a:rPr lang="en-GB" dirty="0" err="1"/>
              <a:t>distinto</a:t>
            </a:r>
            <a:r>
              <a:rPr lang="en-GB" dirty="0"/>
              <a:t> quo </a:t>
            </a:r>
            <a:r>
              <a:rPr lang="en-GB" dirty="0" err="1"/>
              <a:t>vidi</a:t>
            </a:r>
            <a:r>
              <a:rPr lang="en-GB" dirty="0"/>
              <a:t> </a:t>
            </a:r>
            <a:r>
              <a:rPr lang="en-GB" dirty="0" err="1"/>
              <a:t>amus</a:t>
            </a:r>
            <a:r>
              <a:rPr lang="en-GB" dirty="0"/>
              <a:t>  et </a:t>
            </a:r>
            <a:r>
              <a:rPr lang="en-GB" dirty="0" err="1"/>
              <a:t>molor</a:t>
            </a:r>
            <a:r>
              <a:rPr lang="en-GB" dirty="0"/>
              <a:t> </a:t>
            </a:r>
            <a:r>
              <a:rPr lang="en-GB" dirty="0" err="1"/>
              <a:t>aut</a:t>
            </a:r>
            <a:r>
              <a:rPr lang="en-GB" dirty="0"/>
              <a:t> </a:t>
            </a:r>
            <a:r>
              <a:rPr lang="en-GB" dirty="0" err="1"/>
              <a:t>molectas</a:t>
            </a:r>
            <a:r>
              <a:rPr lang="en-GB" dirty="0"/>
              <a:t> sus </a:t>
            </a:r>
            <a:r>
              <a:rPr lang="en-GB" dirty="0" err="1"/>
              <a:t>prepers</a:t>
            </a:r>
            <a:r>
              <a:rPr lang="en-GB" dirty="0"/>
              <a:t> </a:t>
            </a:r>
            <a:r>
              <a:rPr lang="en-GB" dirty="0" err="1"/>
              <a:t>perate</a:t>
            </a:r>
            <a:r>
              <a:rPr lang="en-GB" dirty="0"/>
              <a:t> re sin </a:t>
            </a:r>
            <a:r>
              <a:rPr lang="en-GB" dirty="0" err="1"/>
              <a:t>cus</a:t>
            </a:r>
            <a:r>
              <a:rPr lang="en-GB" dirty="0"/>
              <a:t> </a:t>
            </a:r>
            <a:r>
              <a:rPr lang="en-GB" dirty="0" err="1"/>
              <a:t>alis</a:t>
            </a:r>
            <a:r>
              <a:rPr lang="en-GB" dirty="0"/>
              <a:t> </a:t>
            </a:r>
            <a:r>
              <a:rPr lang="en-GB" dirty="0" err="1"/>
              <a:t>aut</a:t>
            </a:r>
            <a:r>
              <a:rPr lang="en-GB" dirty="0"/>
              <a:t> et </a:t>
            </a:r>
            <a:r>
              <a:rPr lang="en-GB" dirty="0" err="1"/>
              <a:t>faceaquia</a:t>
            </a:r>
            <a:r>
              <a:rPr lang="en-GB" dirty="0"/>
              <a:t> pro es.</a:t>
            </a:r>
          </a:p>
          <a:p>
            <a:endParaRPr lang="en-GB" dirty="0"/>
          </a:p>
        </p:txBody>
      </p:sp>
      <p:pic>
        <p:nvPicPr>
          <p:cNvPr id="28" name="object 24">
            <a:extLst>
              <a:ext uri="{FF2B5EF4-FFF2-40B4-BE49-F238E27FC236}">
                <a16:creationId xmlns:a16="http://schemas.microsoft.com/office/drawing/2014/main" id="{8A6751D5-FB11-7C4C-BA53-4DFF013D6C82}"/>
              </a:ext>
            </a:extLst>
          </p:cNvPr>
          <p:cNvPicPr/>
          <p:nvPr userDrawn="1"/>
        </p:nvPicPr>
        <p:blipFill>
          <a:blip r:embed="rId2" cstate="print"/>
          <a:stretch>
            <a:fillRect/>
          </a:stretch>
        </p:blipFill>
        <p:spPr>
          <a:xfrm>
            <a:off x="16339878" y="4717229"/>
            <a:ext cx="2540443" cy="5630195"/>
          </a:xfrm>
          <a:prstGeom prst="rect">
            <a:avLst/>
          </a:prstGeom>
        </p:spPr>
      </p:pic>
      <p:pic>
        <p:nvPicPr>
          <p:cNvPr id="29" name="object 25">
            <a:extLst>
              <a:ext uri="{FF2B5EF4-FFF2-40B4-BE49-F238E27FC236}">
                <a16:creationId xmlns:a16="http://schemas.microsoft.com/office/drawing/2014/main" id="{3AB9BA7C-D629-8B49-B337-BFF168F337CB}"/>
              </a:ext>
            </a:extLst>
          </p:cNvPr>
          <p:cNvPicPr/>
          <p:nvPr userDrawn="1"/>
        </p:nvPicPr>
        <p:blipFill>
          <a:blip r:embed="rId3" cstate="print"/>
          <a:stretch>
            <a:fillRect/>
          </a:stretch>
        </p:blipFill>
        <p:spPr>
          <a:xfrm>
            <a:off x="14573820" y="4862396"/>
            <a:ext cx="1610956" cy="5522060"/>
          </a:xfrm>
          <a:prstGeom prst="rect">
            <a:avLst/>
          </a:prstGeom>
        </p:spPr>
      </p:pic>
      <p:sp>
        <p:nvSpPr>
          <p:cNvPr id="30" name="object 26">
            <a:extLst>
              <a:ext uri="{FF2B5EF4-FFF2-40B4-BE49-F238E27FC236}">
                <a16:creationId xmlns:a16="http://schemas.microsoft.com/office/drawing/2014/main" id="{F283D9EA-8453-644D-8071-2E97E187571E}"/>
              </a:ext>
            </a:extLst>
          </p:cNvPr>
          <p:cNvSpPr/>
          <p:nvPr userDrawn="1"/>
        </p:nvSpPr>
        <p:spPr>
          <a:xfrm>
            <a:off x="0" y="14"/>
            <a:ext cx="2276475" cy="11308715"/>
          </a:xfrm>
          <a:custGeom>
            <a:avLst/>
            <a:gdLst/>
            <a:ahLst/>
            <a:cxnLst/>
            <a:rect l="l" t="t" r="r" b="b"/>
            <a:pathLst>
              <a:path w="2276475" h="11308715">
                <a:moveTo>
                  <a:pt x="2276370" y="0"/>
                </a:moveTo>
                <a:lnTo>
                  <a:pt x="0" y="0"/>
                </a:lnTo>
                <a:lnTo>
                  <a:pt x="0" y="11308550"/>
                </a:lnTo>
                <a:lnTo>
                  <a:pt x="2276370" y="11308550"/>
                </a:lnTo>
                <a:lnTo>
                  <a:pt x="2276370" y="0"/>
                </a:lnTo>
                <a:close/>
              </a:path>
            </a:pathLst>
          </a:custGeom>
          <a:solidFill>
            <a:schemeClr val="accent5">
              <a:alpha val="20000"/>
            </a:schemeClr>
          </a:solidFill>
        </p:spPr>
        <p:txBody>
          <a:bodyPr wrap="square" lIns="0" tIns="0" rIns="0" bIns="0" rtlCol="0"/>
          <a:lstStyle/>
          <a:p>
            <a:endParaRPr/>
          </a:p>
        </p:txBody>
      </p:sp>
      <p:sp>
        <p:nvSpPr>
          <p:cNvPr id="31" name="Text Placeholder 68">
            <a:extLst>
              <a:ext uri="{FF2B5EF4-FFF2-40B4-BE49-F238E27FC236}">
                <a16:creationId xmlns:a16="http://schemas.microsoft.com/office/drawing/2014/main" id="{0EB22A0E-AED1-C546-8CE1-C2BE2D24E6BF}"/>
              </a:ext>
            </a:extLst>
          </p:cNvPr>
          <p:cNvSpPr>
            <a:spLocks noGrp="1"/>
          </p:cNvSpPr>
          <p:nvPr>
            <p:ph type="body" sz="quarter" idx="10" hasCustomPrompt="1"/>
          </p:nvPr>
        </p:nvSpPr>
        <p:spPr>
          <a:xfrm>
            <a:off x="3385985" y="930275"/>
            <a:ext cx="7874634" cy="1110661"/>
          </a:xfrm>
          <a:solidFill>
            <a:schemeClr val="accent5"/>
          </a:solidFill>
        </p:spPr>
        <p:txBody>
          <a:bodyPr lIns="360000" tIns="108000" rIns="432000" bIns="108000" anchor="ctr"/>
          <a:lstStyle>
            <a:lvl1pPr>
              <a:defRPr sz="5800" b="1">
                <a:solidFill>
                  <a:schemeClr val="bg1"/>
                </a:solidFill>
              </a:defRPr>
            </a:lvl1pPr>
          </a:lstStyle>
          <a:p>
            <a:pPr lvl="0"/>
            <a:r>
              <a:rPr lang="en-GB" dirty="0"/>
              <a:t>1 column text page</a:t>
            </a:r>
            <a:endParaRPr lang="en-US" dirty="0"/>
          </a:p>
        </p:txBody>
      </p:sp>
      <p:sp>
        <p:nvSpPr>
          <p:cNvPr id="38" name="Text Placeholder 68">
            <a:extLst>
              <a:ext uri="{FF2B5EF4-FFF2-40B4-BE49-F238E27FC236}">
                <a16:creationId xmlns:a16="http://schemas.microsoft.com/office/drawing/2014/main" id="{7FA02CF7-ED46-C043-8D1B-DD2B06330436}"/>
              </a:ext>
            </a:extLst>
          </p:cNvPr>
          <p:cNvSpPr>
            <a:spLocks noGrp="1"/>
          </p:cNvSpPr>
          <p:nvPr>
            <p:ph type="body" sz="quarter" idx="11" hasCustomPrompt="1"/>
          </p:nvPr>
        </p:nvSpPr>
        <p:spPr>
          <a:xfrm>
            <a:off x="3385985" y="4028116"/>
            <a:ext cx="4075265" cy="618219"/>
          </a:xfrm>
          <a:solidFill>
            <a:schemeClr val="accent6"/>
          </a:solidFill>
        </p:spPr>
        <p:txBody>
          <a:bodyPr lIns="180000" tIns="108000" rIns="251999" bIns="108000"/>
          <a:lstStyle>
            <a:lvl1pPr>
              <a:defRPr sz="2600" b="1">
                <a:solidFill>
                  <a:schemeClr val="bg1"/>
                </a:solidFill>
              </a:defRPr>
            </a:lvl1pPr>
          </a:lstStyle>
          <a:p>
            <a:pPr lvl="0"/>
            <a:r>
              <a:rPr lang="en-GB" dirty="0"/>
              <a:t>Subheading</a:t>
            </a:r>
            <a:endParaRPr lang="en-US" dirty="0"/>
          </a:p>
        </p:txBody>
      </p:sp>
      <p:sp>
        <p:nvSpPr>
          <p:cNvPr id="39" name="Holder 3">
            <a:extLst>
              <a:ext uri="{FF2B5EF4-FFF2-40B4-BE49-F238E27FC236}">
                <a16:creationId xmlns:a16="http://schemas.microsoft.com/office/drawing/2014/main" id="{631340BD-293D-0D4C-A8DA-39CBE30B18A2}"/>
              </a:ext>
            </a:extLst>
          </p:cNvPr>
          <p:cNvSpPr>
            <a:spLocks noGrp="1"/>
          </p:cNvSpPr>
          <p:nvPr>
            <p:ph type="body" idx="12" hasCustomPrompt="1"/>
          </p:nvPr>
        </p:nvSpPr>
        <p:spPr>
          <a:xfrm>
            <a:off x="3372378" y="5079307"/>
            <a:ext cx="10108672" cy="4624343"/>
          </a:xfrm>
        </p:spPr>
        <p:txBody>
          <a:bodyPr lIns="0" tIns="0" rIns="0" bIns="0"/>
          <a:lstStyle>
            <a:lvl1pPr marL="457200" indent="-457200">
              <a:spcAft>
                <a:spcPts val="1800"/>
              </a:spcAft>
              <a:buClr>
                <a:schemeClr val="accent6"/>
              </a:buClr>
              <a:buSzPct val="130000"/>
              <a:buFont typeface="+mj-lt"/>
              <a:buAutoNum type="arabicPeriod"/>
              <a:defRPr sz="1850"/>
            </a:lvl1pPr>
          </a:lstStyle>
          <a:p>
            <a:r>
              <a:rPr lang="en-GB" dirty="0" err="1"/>
              <a:t>Curabitur</a:t>
            </a:r>
            <a:r>
              <a:rPr lang="en-GB" dirty="0"/>
              <a:t> in </a:t>
            </a:r>
            <a:r>
              <a:rPr lang="en-GB" dirty="0" err="1"/>
              <a:t>tortor</a:t>
            </a:r>
            <a:r>
              <a:rPr lang="en-GB" dirty="0"/>
              <a:t> nisi. </a:t>
            </a:r>
            <a:r>
              <a:rPr lang="en-GB" dirty="0" err="1"/>
              <a:t>Fusce</a:t>
            </a:r>
            <a:r>
              <a:rPr lang="en-GB" dirty="0"/>
              <a:t> </a:t>
            </a:r>
            <a:r>
              <a:rPr lang="en-GB" dirty="0" err="1"/>
              <a:t>eu</a:t>
            </a:r>
            <a:r>
              <a:rPr lang="en-GB" dirty="0"/>
              <a:t> </a:t>
            </a:r>
            <a:r>
              <a:rPr lang="en-GB" dirty="0" err="1"/>
              <a:t>felis</a:t>
            </a:r>
            <a:r>
              <a:rPr lang="en-GB" dirty="0"/>
              <a:t> </a:t>
            </a:r>
            <a:r>
              <a:rPr lang="en-GB" dirty="0" err="1"/>
              <a:t>sollicitudin</a:t>
            </a:r>
            <a:r>
              <a:rPr lang="en-GB" dirty="0"/>
              <a:t>, fermentum </a:t>
            </a:r>
            <a:r>
              <a:rPr lang="en-GB" dirty="0" err="1"/>
              <a:t>nisl</a:t>
            </a:r>
            <a:r>
              <a:rPr lang="en-GB" dirty="0"/>
              <a:t> </a:t>
            </a:r>
            <a:r>
              <a:rPr lang="en-GB" dirty="0" err="1"/>
              <a:t>vel</a:t>
            </a:r>
            <a:r>
              <a:rPr lang="en-GB" dirty="0"/>
              <a:t>, pulvinar </a:t>
            </a:r>
            <a:r>
              <a:rPr lang="en-GB" dirty="0" err="1"/>
              <a:t>tortor</a:t>
            </a:r>
            <a:r>
              <a:rPr lang="en-GB" dirty="0"/>
              <a:t>. </a:t>
            </a:r>
            <a:r>
              <a:rPr lang="en-GB" dirty="0" err="1"/>
              <a:t>Curabitur</a:t>
            </a:r>
            <a:r>
              <a:rPr lang="en-GB" dirty="0"/>
              <a:t> gravida, magna sit </a:t>
            </a:r>
            <a:r>
              <a:rPr lang="en-GB" dirty="0" err="1"/>
              <a:t>amet</a:t>
            </a:r>
            <a:r>
              <a:rPr lang="en-GB" dirty="0"/>
              <a:t> </a:t>
            </a:r>
            <a:r>
              <a:rPr lang="en-GB" dirty="0" err="1"/>
              <a:t>malesuada</a:t>
            </a:r>
            <a:r>
              <a:rPr lang="en-GB" dirty="0"/>
              <a:t> cursus, </a:t>
            </a:r>
            <a:r>
              <a:rPr lang="en-GB" dirty="0" err="1"/>
              <a:t>velit</a:t>
            </a:r>
            <a:r>
              <a:rPr lang="en-GB" dirty="0"/>
              <a:t> </a:t>
            </a:r>
            <a:r>
              <a:rPr lang="en-GB" dirty="0" err="1"/>
              <a:t>felis</a:t>
            </a:r>
            <a:r>
              <a:rPr lang="en-GB" dirty="0"/>
              <a:t> </a:t>
            </a:r>
            <a:r>
              <a:rPr lang="en-GB" dirty="0" err="1"/>
              <a:t>suscipit</a:t>
            </a:r>
            <a:r>
              <a:rPr lang="en-GB" dirty="0"/>
              <a:t> </a:t>
            </a:r>
            <a:r>
              <a:rPr lang="en-GB" dirty="0" err="1"/>
              <a:t>arcu</a:t>
            </a:r>
            <a:r>
              <a:rPr lang="en-GB" dirty="0"/>
              <a:t>, id </a:t>
            </a:r>
            <a:r>
              <a:rPr lang="en-GB" dirty="0" err="1"/>
              <a:t>posuere</a:t>
            </a:r>
            <a:r>
              <a:rPr lang="en-GB" dirty="0"/>
              <a:t> </a:t>
            </a:r>
            <a:r>
              <a:rPr lang="en-GB" dirty="0" err="1"/>
              <a:t>massa</a:t>
            </a:r>
            <a:r>
              <a:rPr lang="en-GB" dirty="0"/>
              <a:t> ante </a:t>
            </a:r>
            <a:r>
              <a:rPr lang="en-GB" dirty="0" err="1"/>
              <a:t>ut</a:t>
            </a:r>
            <a:r>
              <a:rPr lang="en-GB" dirty="0"/>
              <a:t> </a:t>
            </a:r>
            <a:r>
              <a:rPr lang="en-GB" dirty="0" err="1"/>
              <a:t>nibh</a:t>
            </a:r>
            <a:r>
              <a:rPr lang="en-GB" dirty="0"/>
              <a:t>.</a:t>
            </a:r>
          </a:p>
          <a:p>
            <a:r>
              <a:rPr lang="en-GB" dirty="0" err="1"/>
              <a:t>Pellentesque</a:t>
            </a:r>
            <a:r>
              <a:rPr lang="en-GB" dirty="0"/>
              <a:t> ac </a:t>
            </a:r>
            <a:r>
              <a:rPr lang="en-GB" dirty="0" err="1"/>
              <a:t>luctus</a:t>
            </a:r>
            <a:r>
              <a:rPr lang="en-GB" dirty="0"/>
              <a:t> </a:t>
            </a:r>
            <a:r>
              <a:rPr lang="en-GB" dirty="0" err="1"/>
              <a:t>metus</a:t>
            </a:r>
            <a:r>
              <a:rPr lang="en-GB" dirty="0"/>
              <a:t>. </a:t>
            </a:r>
            <a:r>
              <a:rPr lang="en-GB" dirty="0" err="1"/>
              <a:t>Phasellus</a:t>
            </a:r>
            <a:r>
              <a:rPr lang="en-GB" dirty="0"/>
              <a:t> </a:t>
            </a:r>
            <a:r>
              <a:rPr lang="en-GB" dirty="0" err="1"/>
              <a:t>nec</a:t>
            </a:r>
            <a:r>
              <a:rPr lang="en-GB" dirty="0"/>
              <a:t> </a:t>
            </a:r>
            <a:r>
              <a:rPr lang="en-GB" dirty="0" err="1"/>
              <a:t>scelerisque</a:t>
            </a:r>
            <a:r>
              <a:rPr lang="en-GB" dirty="0"/>
              <a:t> </a:t>
            </a:r>
            <a:r>
              <a:rPr lang="en-GB" dirty="0" err="1"/>
              <a:t>risus</a:t>
            </a:r>
            <a:r>
              <a:rPr lang="en-GB" dirty="0"/>
              <a:t>.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Nunc id </a:t>
            </a:r>
            <a:r>
              <a:rPr lang="en-GB" dirty="0" err="1"/>
              <a:t>orci</a:t>
            </a:r>
            <a:r>
              <a:rPr lang="en-GB" dirty="0"/>
              <a:t> ligula. Nam </a:t>
            </a:r>
            <a:r>
              <a:rPr lang="en-GB" dirty="0" err="1"/>
              <a:t>orci</a:t>
            </a:r>
            <a:r>
              <a:rPr lang="en-GB" dirty="0"/>
              <a:t> magna, </a:t>
            </a:r>
            <a:r>
              <a:rPr lang="en-GB" dirty="0" err="1"/>
              <a:t>posuere</a:t>
            </a:r>
            <a:r>
              <a:rPr lang="en-GB" dirty="0"/>
              <a:t> </a:t>
            </a:r>
            <a:r>
              <a:rPr lang="en-GB" dirty="0" err="1"/>
              <a:t>eget</a:t>
            </a:r>
            <a:r>
              <a:rPr lang="en-GB" dirty="0"/>
              <a:t> mi non, </a:t>
            </a:r>
            <a:r>
              <a:rPr lang="en-GB" dirty="0" err="1"/>
              <a:t>tempor</a:t>
            </a:r>
            <a:r>
              <a:rPr lang="en-GB" dirty="0"/>
              <a:t> </a:t>
            </a:r>
            <a:r>
              <a:rPr lang="en-GB" dirty="0" err="1"/>
              <a:t>aliquam</a:t>
            </a:r>
            <a:r>
              <a:rPr lang="en-GB" dirty="0"/>
              <a:t> </a:t>
            </a:r>
            <a:r>
              <a:rPr lang="en-GB" dirty="0" err="1"/>
              <a:t>lectus</a:t>
            </a:r>
            <a:r>
              <a:rPr lang="en-GB" dirty="0"/>
              <a:t>.</a:t>
            </a:r>
          </a:p>
          <a:p>
            <a:r>
              <a:rPr lang="en-GB" dirty="0"/>
              <a:t>Aenean </a:t>
            </a:r>
            <a:r>
              <a:rPr lang="en-GB" dirty="0" err="1"/>
              <a:t>aliquet</a:t>
            </a:r>
            <a:r>
              <a:rPr lang="en-GB" dirty="0"/>
              <a:t> </a:t>
            </a:r>
            <a:r>
              <a:rPr lang="en-GB" dirty="0" err="1"/>
              <a:t>faucibus</a:t>
            </a:r>
            <a:r>
              <a:rPr lang="en-GB" dirty="0"/>
              <a:t> </a:t>
            </a:r>
            <a:r>
              <a:rPr lang="en-GB" dirty="0" err="1"/>
              <a:t>orci</a:t>
            </a:r>
            <a:r>
              <a:rPr lang="en-GB" dirty="0"/>
              <a:t>. </a:t>
            </a:r>
            <a:r>
              <a:rPr lang="en-GB" dirty="0" err="1"/>
              <a:t>Aliquam</a:t>
            </a:r>
            <a:r>
              <a:rPr lang="en-GB" dirty="0"/>
              <a:t> </a:t>
            </a:r>
            <a:r>
              <a:rPr lang="en-GB" dirty="0" err="1"/>
              <a:t>scelerisque</a:t>
            </a:r>
            <a:r>
              <a:rPr lang="en-GB" dirty="0"/>
              <a:t>, nisi in </a:t>
            </a:r>
            <a:r>
              <a:rPr lang="en-GB" dirty="0" err="1"/>
              <a:t>laoreet</a:t>
            </a:r>
            <a:r>
              <a:rPr lang="en-GB" dirty="0"/>
              <a:t> </a:t>
            </a:r>
            <a:r>
              <a:rPr lang="en-GB" dirty="0" err="1"/>
              <a:t>finibus</a:t>
            </a:r>
            <a:r>
              <a:rPr lang="en-GB" dirty="0"/>
              <a:t>, </a:t>
            </a:r>
            <a:r>
              <a:rPr lang="en-GB" dirty="0" err="1"/>
              <a:t>augue</a:t>
            </a:r>
            <a:r>
              <a:rPr lang="en-GB" dirty="0"/>
              <a:t> </a:t>
            </a:r>
            <a:r>
              <a:rPr lang="en-GB" dirty="0" err="1"/>
              <a:t>diam</a:t>
            </a:r>
            <a:r>
              <a:rPr lang="en-GB" dirty="0"/>
              <a:t> </a:t>
            </a:r>
            <a:r>
              <a:rPr lang="en-GB" dirty="0" err="1"/>
              <a:t>volutpat</a:t>
            </a:r>
            <a:r>
              <a:rPr lang="en-GB" dirty="0"/>
              <a:t> </a:t>
            </a:r>
            <a:r>
              <a:rPr lang="en-GB" dirty="0" err="1"/>
              <a:t>dolor</a:t>
            </a:r>
            <a:r>
              <a:rPr lang="en-GB" dirty="0"/>
              <a:t>, </a:t>
            </a:r>
            <a:r>
              <a:rPr lang="en-GB" dirty="0" err="1"/>
              <a:t>sed</a:t>
            </a:r>
            <a:r>
              <a:rPr lang="en-GB" dirty="0"/>
              <a:t> </a:t>
            </a:r>
            <a:r>
              <a:rPr lang="en-GB" dirty="0" err="1"/>
              <a:t>rutrum</a:t>
            </a:r>
            <a:r>
              <a:rPr lang="en-GB" dirty="0"/>
              <a:t> ex </a:t>
            </a:r>
            <a:r>
              <a:rPr lang="en-GB" dirty="0" err="1"/>
              <a:t>velit</a:t>
            </a:r>
            <a:r>
              <a:rPr lang="en-GB" dirty="0"/>
              <a:t> sit </a:t>
            </a:r>
            <a:r>
              <a:rPr lang="en-GB" dirty="0" err="1"/>
              <a:t>amet</a:t>
            </a:r>
            <a:r>
              <a:rPr lang="en-GB" dirty="0"/>
              <a:t> </a:t>
            </a:r>
            <a:r>
              <a:rPr lang="en-GB" dirty="0" err="1"/>
              <a:t>tellus</a:t>
            </a:r>
            <a:r>
              <a:rPr lang="en-GB" dirty="0"/>
              <a:t>. </a:t>
            </a:r>
            <a:r>
              <a:rPr lang="en-GB" dirty="0" err="1"/>
              <a:t>Aliquam</a:t>
            </a:r>
            <a:r>
              <a:rPr lang="en-GB" dirty="0"/>
              <a:t> </a:t>
            </a:r>
            <a:r>
              <a:rPr lang="en-GB" dirty="0" err="1"/>
              <a:t>imperdiet</a:t>
            </a:r>
            <a:r>
              <a:rPr lang="en-GB" dirty="0"/>
              <a:t>, </a:t>
            </a:r>
            <a:r>
              <a:rPr lang="en-GB" dirty="0" err="1"/>
              <a:t>diam</a:t>
            </a:r>
            <a:r>
              <a:rPr lang="en-GB" dirty="0"/>
              <a:t> vitae </a:t>
            </a:r>
            <a:r>
              <a:rPr lang="en-GB" dirty="0" err="1"/>
              <a:t>ornare</a:t>
            </a:r>
            <a:r>
              <a:rPr lang="en-GB" dirty="0"/>
              <a:t> </a:t>
            </a:r>
            <a:r>
              <a:rPr lang="en-GB" dirty="0" err="1"/>
              <a:t>pretium</a:t>
            </a:r>
            <a:r>
              <a:rPr lang="en-GB" dirty="0"/>
              <a:t>, </a:t>
            </a:r>
            <a:r>
              <a:rPr lang="en-GB" dirty="0" err="1"/>
              <a:t>odio</a:t>
            </a:r>
            <a:r>
              <a:rPr lang="en-GB" dirty="0"/>
              <a:t> </a:t>
            </a:r>
            <a:r>
              <a:rPr lang="en-GB" dirty="0" err="1"/>
              <a:t>nibh</a:t>
            </a:r>
            <a:r>
              <a:rPr lang="en-GB" dirty="0"/>
              <a:t> semper </a:t>
            </a:r>
            <a:r>
              <a:rPr lang="en-GB" dirty="0" err="1"/>
              <a:t>purus</a:t>
            </a:r>
            <a:r>
              <a:rPr lang="en-GB" dirty="0"/>
              <a:t>, </a:t>
            </a:r>
            <a:r>
              <a:rPr lang="en-GB" dirty="0" err="1"/>
              <a:t>nec</a:t>
            </a:r>
            <a:r>
              <a:rPr lang="en-GB" dirty="0"/>
              <a:t> </a:t>
            </a:r>
            <a:r>
              <a:rPr lang="en-GB" dirty="0" err="1"/>
              <a:t>scelerisque</a:t>
            </a:r>
            <a:r>
              <a:rPr lang="en-GB" dirty="0"/>
              <a:t> </a:t>
            </a:r>
            <a:r>
              <a:rPr lang="en-GB" dirty="0" err="1"/>
              <a:t>erat</a:t>
            </a:r>
            <a:r>
              <a:rPr lang="en-GB" dirty="0"/>
              <a:t> </a:t>
            </a:r>
            <a:r>
              <a:rPr lang="en-GB" dirty="0" err="1"/>
              <a:t>nisl</a:t>
            </a:r>
            <a:r>
              <a:rPr lang="en-GB" dirty="0"/>
              <a:t> et eros. Nam lacinia </a:t>
            </a:r>
            <a:r>
              <a:rPr lang="en-GB" dirty="0" err="1"/>
              <a:t>ut</a:t>
            </a:r>
            <a:r>
              <a:rPr lang="en-GB" dirty="0"/>
              <a:t> dui sit </a:t>
            </a:r>
            <a:r>
              <a:rPr lang="en-GB" dirty="0" err="1"/>
              <a:t>amet</a:t>
            </a:r>
            <a:r>
              <a:rPr lang="en-GB" dirty="0"/>
              <a:t> </a:t>
            </a:r>
            <a:r>
              <a:rPr lang="en-GB" dirty="0" err="1"/>
              <a:t>placerat</a:t>
            </a:r>
            <a:r>
              <a:rPr lang="en-GB" dirty="0"/>
              <a:t>. </a:t>
            </a:r>
          </a:p>
          <a:p>
            <a:r>
              <a:rPr lang="en-GB" dirty="0"/>
              <a:t>Maecenas </a:t>
            </a:r>
            <a:r>
              <a:rPr lang="en-GB" dirty="0" err="1"/>
              <a:t>porttitor</a:t>
            </a:r>
            <a:r>
              <a:rPr lang="en-GB" dirty="0"/>
              <a:t> </a:t>
            </a:r>
            <a:r>
              <a:rPr lang="en-GB" dirty="0" err="1"/>
              <a:t>dolor</a:t>
            </a:r>
            <a:r>
              <a:rPr lang="en-GB" dirty="0"/>
              <a:t> at </a:t>
            </a:r>
            <a:r>
              <a:rPr lang="en-GB" dirty="0" err="1"/>
              <a:t>iaculis</a:t>
            </a:r>
            <a:r>
              <a:rPr lang="en-GB" dirty="0"/>
              <a:t> </a:t>
            </a:r>
            <a:r>
              <a:rPr lang="en-GB" dirty="0" err="1"/>
              <a:t>sollicitudin</a:t>
            </a:r>
            <a:r>
              <a:rPr lang="en-GB" dirty="0"/>
              <a:t>. </a:t>
            </a:r>
            <a:r>
              <a:rPr lang="en-GB" dirty="0" err="1"/>
              <a:t>Etiam</a:t>
            </a:r>
            <a:r>
              <a:rPr lang="en-GB" dirty="0"/>
              <a:t> et dui </a:t>
            </a:r>
            <a:r>
              <a:rPr lang="en-GB" dirty="0" err="1"/>
              <a:t>egestas</a:t>
            </a:r>
            <a:r>
              <a:rPr lang="en-GB" dirty="0"/>
              <a:t>, porta mi </a:t>
            </a:r>
            <a:r>
              <a:rPr lang="en-GB" dirty="0" err="1"/>
              <a:t>sed</a:t>
            </a:r>
            <a:r>
              <a:rPr lang="en-GB" dirty="0"/>
              <a:t>, </a:t>
            </a:r>
            <a:r>
              <a:rPr lang="en-GB" dirty="0" err="1"/>
              <a:t>condimentum</a:t>
            </a:r>
            <a:r>
              <a:rPr lang="en-GB" dirty="0"/>
              <a:t> </a:t>
            </a:r>
            <a:r>
              <a:rPr lang="en-GB" dirty="0" err="1"/>
              <a:t>lacus</a:t>
            </a:r>
            <a:r>
              <a:rPr lang="en-GB" dirty="0"/>
              <a:t>. </a:t>
            </a:r>
            <a:r>
              <a:rPr lang="en-GB" dirty="0" err="1"/>
              <a:t>Praesent</a:t>
            </a:r>
            <a:r>
              <a:rPr lang="en-GB" dirty="0"/>
              <a:t> </a:t>
            </a:r>
            <a:r>
              <a:rPr lang="en-GB" dirty="0" err="1"/>
              <a:t>vulputate</a:t>
            </a:r>
            <a:r>
              <a:rPr lang="en-GB" dirty="0"/>
              <a:t> </a:t>
            </a:r>
            <a:r>
              <a:rPr lang="en-GB" dirty="0" err="1"/>
              <a:t>interdum</a:t>
            </a:r>
            <a:r>
              <a:rPr lang="en-GB" dirty="0"/>
              <a:t> </a:t>
            </a:r>
            <a:r>
              <a:rPr lang="en-GB" dirty="0" err="1"/>
              <a:t>nunc</a:t>
            </a:r>
            <a:r>
              <a:rPr lang="en-GB" dirty="0"/>
              <a:t> in </a:t>
            </a:r>
            <a:r>
              <a:rPr lang="en-GB" dirty="0" err="1"/>
              <a:t>condimentum</a:t>
            </a:r>
            <a:r>
              <a:rPr lang="en-GB" dirty="0"/>
              <a:t>. </a:t>
            </a:r>
            <a:r>
              <a:rPr lang="en-GB" dirty="0" err="1"/>
              <a:t>Nullam</a:t>
            </a:r>
            <a:r>
              <a:rPr lang="en-GB" dirty="0"/>
              <a:t> ac auctor </a:t>
            </a:r>
            <a:r>
              <a:rPr lang="en-GB" dirty="0" err="1"/>
              <a:t>nunc</a:t>
            </a:r>
            <a:r>
              <a:rPr lang="en-GB" dirty="0"/>
              <a:t>.</a:t>
            </a:r>
          </a:p>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0" name="object 26">
            <a:extLst>
              <a:ext uri="{FF2B5EF4-FFF2-40B4-BE49-F238E27FC236}">
                <a16:creationId xmlns:a16="http://schemas.microsoft.com/office/drawing/2014/main" id="{F283D9EA-8453-644D-8071-2E97E187571E}"/>
              </a:ext>
            </a:extLst>
          </p:cNvPr>
          <p:cNvSpPr/>
          <p:nvPr userDrawn="1"/>
        </p:nvSpPr>
        <p:spPr>
          <a:xfrm>
            <a:off x="0" y="14"/>
            <a:ext cx="2276475" cy="11308715"/>
          </a:xfrm>
          <a:custGeom>
            <a:avLst/>
            <a:gdLst/>
            <a:ahLst/>
            <a:cxnLst/>
            <a:rect l="l" t="t" r="r" b="b"/>
            <a:pathLst>
              <a:path w="2276475" h="11308715">
                <a:moveTo>
                  <a:pt x="2276370" y="0"/>
                </a:moveTo>
                <a:lnTo>
                  <a:pt x="0" y="0"/>
                </a:lnTo>
                <a:lnTo>
                  <a:pt x="0" y="11308550"/>
                </a:lnTo>
                <a:lnTo>
                  <a:pt x="2276370" y="11308550"/>
                </a:lnTo>
                <a:lnTo>
                  <a:pt x="2276370" y="0"/>
                </a:lnTo>
                <a:close/>
              </a:path>
            </a:pathLst>
          </a:custGeom>
          <a:solidFill>
            <a:schemeClr val="accent5">
              <a:alpha val="20000"/>
            </a:schemeClr>
          </a:solidFill>
        </p:spPr>
        <p:txBody>
          <a:bodyPr wrap="square" lIns="0" tIns="0" rIns="0" bIns="0" rtlCol="0"/>
          <a:lstStyle/>
          <a:p>
            <a:endParaRPr/>
          </a:p>
        </p:txBody>
      </p:sp>
      <p:sp>
        <p:nvSpPr>
          <p:cNvPr id="31" name="Text Placeholder 68">
            <a:extLst>
              <a:ext uri="{FF2B5EF4-FFF2-40B4-BE49-F238E27FC236}">
                <a16:creationId xmlns:a16="http://schemas.microsoft.com/office/drawing/2014/main" id="{0EB22A0E-AED1-C546-8CE1-C2BE2D24E6BF}"/>
              </a:ext>
            </a:extLst>
          </p:cNvPr>
          <p:cNvSpPr>
            <a:spLocks noGrp="1"/>
          </p:cNvSpPr>
          <p:nvPr>
            <p:ph type="body" sz="quarter" idx="10" hasCustomPrompt="1"/>
          </p:nvPr>
        </p:nvSpPr>
        <p:spPr>
          <a:xfrm>
            <a:off x="3385985" y="930275"/>
            <a:ext cx="7874634" cy="1110661"/>
          </a:xfrm>
          <a:solidFill>
            <a:schemeClr val="accent5"/>
          </a:solidFill>
        </p:spPr>
        <p:txBody>
          <a:bodyPr lIns="360000" tIns="108000" rIns="432000" bIns="108000" anchor="ctr"/>
          <a:lstStyle>
            <a:lvl1pPr>
              <a:defRPr sz="5800" b="1">
                <a:solidFill>
                  <a:schemeClr val="bg1"/>
                </a:solidFill>
              </a:defRPr>
            </a:lvl1pPr>
          </a:lstStyle>
          <a:p>
            <a:pPr lvl="0"/>
            <a:r>
              <a:rPr lang="en-GB" dirty="0"/>
              <a:t>2 column text page</a:t>
            </a:r>
            <a:endParaRPr lang="en-US" dirty="0"/>
          </a:p>
        </p:txBody>
      </p:sp>
      <p:sp>
        <p:nvSpPr>
          <p:cNvPr id="38" name="Text Placeholder 68">
            <a:extLst>
              <a:ext uri="{FF2B5EF4-FFF2-40B4-BE49-F238E27FC236}">
                <a16:creationId xmlns:a16="http://schemas.microsoft.com/office/drawing/2014/main" id="{7FA02CF7-ED46-C043-8D1B-DD2B06330436}"/>
              </a:ext>
            </a:extLst>
          </p:cNvPr>
          <p:cNvSpPr>
            <a:spLocks noGrp="1"/>
          </p:cNvSpPr>
          <p:nvPr>
            <p:ph type="body" sz="quarter" idx="11" hasCustomPrompt="1"/>
          </p:nvPr>
        </p:nvSpPr>
        <p:spPr>
          <a:xfrm>
            <a:off x="3385985" y="2911475"/>
            <a:ext cx="4075265" cy="618219"/>
          </a:xfrm>
          <a:solidFill>
            <a:schemeClr val="accent6"/>
          </a:solidFill>
        </p:spPr>
        <p:txBody>
          <a:bodyPr lIns="180000" tIns="108000" rIns="251999" bIns="108000"/>
          <a:lstStyle>
            <a:lvl1pPr>
              <a:defRPr sz="2600" b="1">
                <a:solidFill>
                  <a:schemeClr val="bg1"/>
                </a:solidFill>
              </a:defRPr>
            </a:lvl1pPr>
          </a:lstStyle>
          <a:p>
            <a:pPr lvl="0"/>
            <a:r>
              <a:rPr lang="en-GB" dirty="0"/>
              <a:t>Subheading</a:t>
            </a:r>
            <a:endParaRPr lang="en-US" dirty="0"/>
          </a:p>
        </p:txBody>
      </p:sp>
      <p:pic>
        <p:nvPicPr>
          <p:cNvPr id="12" name="object 8">
            <a:extLst>
              <a:ext uri="{FF2B5EF4-FFF2-40B4-BE49-F238E27FC236}">
                <a16:creationId xmlns:a16="http://schemas.microsoft.com/office/drawing/2014/main" id="{AAA6760D-DD0B-2F47-86B2-239706A2D620}"/>
              </a:ext>
            </a:extLst>
          </p:cNvPr>
          <p:cNvPicPr/>
          <p:nvPr userDrawn="1"/>
        </p:nvPicPr>
        <p:blipFill>
          <a:blip r:embed="rId2" cstate="print"/>
          <a:stretch>
            <a:fillRect/>
          </a:stretch>
        </p:blipFill>
        <p:spPr>
          <a:xfrm>
            <a:off x="14844276" y="4985061"/>
            <a:ext cx="4036097" cy="5394696"/>
          </a:xfrm>
          <a:prstGeom prst="rect">
            <a:avLst/>
          </a:prstGeom>
        </p:spPr>
      </p:pic>
      <p:sp>
        <p:nvSpPr>
          <p:cNvPr id="14" name="object 10">
            <a:extLst>
              <a:ext uri="{FF2B5EF4-FFF2-40B4-BE49-F238E27FC236}">
                <a16:creationId xmlns:a16="http://schemas.microsoft.com/office/drawing/2014/main" id="{BD30575D-8810-764C-884B-266DD27A2D18}"/>
              </a:ext>
            </a:extLst>
          </p:cNvPr>
          <p:cNvSpPr txBox="1"/>
          <p:nvPr userDrawn="1"/>
        </p:nvSpPr>
        <p:spPr>
          <a:xfrm>
            <a:off x="9476149" y="2931851"/>
            <a:ext cx="2230755" cy="612775"/>
          </a:xfrm>
          <a:prstGeom prst="rect">
            <a:avLst/>
          </a:prstGeom>
          <a:solidFill>
            <a:srgbClr val="BA0E82"/>
          </a:solidFill>
        </p:spPr>
        <p:txBody>
          <a:bodyPr vert="horz" wrap="square" lIns="0" tIns="50165" rIns="0" bIns="0" rtlCol="0">
            <a:spAutoFit/>
          </a:bodyPr>
          <a:lstStyle/>
          <a:p>
            <a:pPr marL="173990">
              <a:lnSpc>
                <a:spcPct val="100000"/>
              </a:lnSpc>
              <a:spcBef>
                <a:spcPts val="395"/>
              </a:spcBef>
            </a:pPr>
            <a:r>
              <a:rPr sz="2600" b="1" spc="10" dirty="0">
                <a:solidFill>
                  <a:srgbClr val="FFFFFF"/>
                </a:solidFill>
                <a:latin typeface="Arial"/>
                <a:cs typeface="Arial"/>
              </a:rPr>
              <a:t>Subheading</a:t>
            </a:r>
            <a:endParaRPr sz="2600">
              <a:latin typeface="Arial"/>
              <a:cs typeface="Arial"/>
            </a:endParaRPr>
          </a:p>
        </p:txBody>
      </p:sp>
      <p:sp>
        <p:nvSpPr>
          <p:cNvPr id="15" name="Text Placeholder 68">
            <a:extLst>
              <a:ext uri="{FF2B5EF4-FFF2-40B4-BE49-F238E27FC236}">
                <a16:creationId xmlns:a16="http://schemas.microsoft.com/office/drawing/2014/main" id="{1E701F8E-BF0E-CE41-90DE-F64B8A1DF6F5}"/>
              </a:ext>
            </a:extLst>
          </p:cNvPr>
          <p:cNvSpPr>
            <a:spLocks noGrp="1"/>
          </p:cNvSpPr>
          <p:nvPr>
            <p:ph type="body" sz="quarter" idx="12" hasCustomPrompt="1"/>
          </p:nvPr>
        </p:nvSpPr>
        <p:spPr>
          <a:xfrm>
            <a:off x="9465052" y="2911475"/>
            <a:ext cx="4075265" cy="618219"/>
          </a:xfrm>
          <a:solidFill>
            <a:schemeClr val="accent6"/>
          </a:solidFill>
        </p:spPr>
        <p:txBody>
          <a:bodyPr lIns="180000" tIns="108000" rIns="251999" bIns="108000"/>
          <a:lstStyle>
            <a:lvl1pPr>
              <a:defRPr sz="2600" b="1">
                <a:solidFill>
                  <a:schemeClr val="bg1"/>
                </a:solidFill>
              </a:defRPr>
            </a:lvl1pPr>
          </a:lstStyle>
          <a:p>
            <a:pPr lvl="0"/>
            <a:r>
              <a:rPr lang="en-GB" dirty="0"/>
              <a:t>Subheading</a:t>
            </a:r>
            <a:endParaRPr lang="en-US" dirty="0"/>
          </a:p>
        </p:txBody>
      </p:sp>
      <p:sp>
        <p:nvSpPr>
          <p:cNvPr id="16" name="Holder 3">
            <a:extLst>
              <a:ext uri="{FF2B5EF4-FFF2-40B4-BE49-F238E27FC236}">
                <a16:creationId xmlns:a16="http://schemas.microsoft.com/office/drawing/2014/main" id="{4F032096-703F-1742-B6D6-B4519BF343B3}"/>
              </a:ext>
            </a:extLst>
          </p:cNvPr>
          <p:cNvSpPr>
            <a:spLocks noGrp="1"/>
          </p:cNvSpPr>
          <p:nvPr>
            <p:ph type="body" idx="1" hasCustomPrompt="1"/>
          </p:nvPr>
        </p:nvSpPr>
        <p:spPr>
          <a:xfrm>
            <a:off x="3372378" y="3880809"/>
            <a:ext cx="5280025" cy="5693866"/>
          </a:xfrm>
        </p:spPr>
        <p:txBody>
          <a:bodyPr lIns="0" tIns="0" rIns="0" bIns="0"/>
          <a:lstStyle>
            <a:lvl1pPr>
              <a:defRPr lang="en-GB" b="0" i="0" smtClean="0">
                <a:effectLst/>
              </a:defRPr>
            </a:lvl1pPr>
          </a:lstStyle>
          <a:p>
            <a:r>
              <a:rPr lang="en-GB" dirty="0" err="1"/>
              <a:t>Tiosa</a:t>
            </a:r>
            <a:r>
              <a:rPr lang="en-GB" dirty="0"/>
              <a:t> </a:t>
            </a:r>
            <a:r>
              <a:rPr lang="en-GB" dirty="0" err="1"/>
              <a:t>quis</a:t>
            </a:r>
            <a:r>
              <a:rPr lang="en-GB" dirty="0"/>
              <a:t> </a:t>
            </a:r>
            <a:r>
              <a:rPr lang="en-GB" dirty="0" err="1"/>
              <a:t>maio</a:t>
            </a:r>
            <a:r>
              <a:rPr lang="en-GB" dirty="0"/>
              <a:t> </a:t>
            </a:r>
            <a:r>
              <a:rPr lang="en-GB" dirty="0" err="1"/>
              <a:t>bea</a:t>
            </a:r>
            <a:r>
              <a:rPr lang="en-GB" dirty="0"/>
              <a:t> </a:t>
            </a:r>
            <a:r>
              <a:rPr lang="en-GB" dirty="0" err="1"/>
              <a:t>pratia</a:t>
            </a:r>
            <a:r>
              <a:rPr lang="en-GB" dirty="0"/>
              <a:t> </a:t>
            </a:r>
            <a:r>
              <a:rPr lang="en-GB" dirty="0" err="1"/>
              <a:t>sam</a:t>
            </a:r>
            <a:r>
              <a:rPr lang="en-GB" dirty="0"/>
              <a:t>, </a:t>
            </a:r>
            <a:r>
              <a:rPr lang="en-GB" dirty="0" err="1"/>
              <a:t>sequuntur</a:t>
            </a:r>
            <a:r>
              <a:rPr lang="en-GB" dirty="0"/>
              <a:t> </a:t>
            </a:r>
            <a:r>
              <a:rPr lang="en-GB" dirty="0" err="1"/>
              <a:t>aut</a:t>
            </a:r>
            <a:r>
              <a:rPr lang="en-GB" dirty="0"/>
              <a:t> </a:t>
            </a:r>
            <a:r>
              <a:rPr lang="en-GB" dirty="0" err="1"/>
              <a:t>inihicim</a:t>
            </a:r>
            <a:r>
              <a:rPr lang="en-GB" dirty="0"/>
              <a:t> </a:t>
            </a:r>
            <a:r>
              <a:rPr lang="en-GB" dirty="0" err="1"/>
              <a:t>ra</a:t>
            </a:r>
            <a:r>
              <a:rPr lang="en-GB" dirty="0"/>
              <a:t> </a:t>
            </a:r>
            <a:r>
              <a:rPr lang="en-GB" dirty="0" err="1"/>
              <a:t>vene</a:t>
            </a:r>
            <a:r>
              <a:rPr lang="en-GB" dirty="0"/>
              <a:t> </a:t>
            </a:r>
            <a:r>
              <a:rPr lang="en-GB" dirty="0" err="1"/>
              <a:t>denis</a:t>
            </a:r>
            <a:r>
              <a:rPr lang="en-GB" dirty="0"/>
              <a:t> </a:t>
            </a:r>
            <a:r>
              <a:rPr lang="en-GB" dirty="0" err="1"/>
              <a:t>imperibeaquo</a:t>
            </a:r>
            <a:r>
              <a:rPr lang="en-GB" dirty="0"/>
              <a:t>  </a:t>
            </a:r>
            <a:r>
              <a:rPr lang="en-GB" dirty="0" err="1"/>
              <a:t>volo</a:t>
            </a:r>
            <a:r>
              <a:rPr lang="en-GB" dirty="0"/>
              <a:t> </a:t>
            </a:r>
            <a:r>
              <a:rPr lang="en-GB" dirty="0" err="1"/>
              <a:t>cus</a:t>
            </a:r>
            <a:r>
              <a:rPr lang="en-GB" dirty="0"/>
              <a:t> de </a:t>
            </a:r>
            <a:r>
              <a:rPr lang="en-GB" dirty="0" err="1"/>
              <a:t>eiuntur</a:t>
            </a:r>
            <a:r>
              <a:rPr lang="en-GB" dirty="0"/>
              <a:t>, </a:t>
            </a:r>
            <a:r>
              <a:rPr lang="en-GB" dirty="0" err="1"/>
              <a:t>ulpa</a:t>
            </a:r>
            <a:r>
              <a:rPr lang="en-GB" dirty="0"/>
              <a:t> </a:t>
            </a:r>
            <a:r>
              <a:rPr lang="en-GB" dirty="0" err="1"/>
              <a:t>autem</a:t>
            </a:r>
            <a:r>
              <a:rPr lang="en-GB" dirty="0"/>
              <a:t> que </a:t>
            </a:r>
            <a:r>
              <a:rPr lang="en-GB" dirty="0" err="1"/>
              <a:t>alignissed</a:t>
            </a:r>
            <a:r>
              <a:rPr lang="en-GB" dirty="0"/>
              <a:t> que arum dolore </a:t>
            </a:r>
            <a:r>
              <a:rPr lang="en-GB" dirty="0" err="1"/>
              <a:t>distinto</a:t>
            </a:r>
            <a:r>
              <a:rPr lang="en-GB" dirty="0"/>
              <a:t> quo </a:t>
            </a:r>
            <a:r>
              <a:rPr lang="en-GB" dirty="0" err="1"/>
              <a:t>vidi</a:t>
            </a:r>
            <a:r>
              <a:rPr lang="en-GB" dirty="0"/>
              <a:t> </a:t>
            </a:r>
            <a:r>
              <a:rPr lang="en-GB" dirty="0" err="1"/>
              <a:t>amus</a:t>
            </a:r>
            <a:r>
              <a:rPr lang="en-GB" dirty="0"/>
              <a:t>  et </a:t>
            </a:r>
            <a:r>
              <a:rPr lang="en-GB" dirty="0" err="1"/>
              <a:t>molor</a:t>
            </a:r>
            <a:r>
              <a:rPr lang="en-GB" dirty="0"/>
              <a:t> </a:t>
            </a:r>
            <a:r>
              <a:rPr lang="en-GB" dirty="0" err="1"/>
              <a:t>aut</a:t>
            </a:r>
            <a:r>
              <a:rPr lang="en-GB" dirty="0"/>
              <a:t> </a:t>
            </a:r>
            <a:r>
              <a:rPr lang="en-GB" dirty="0" err="1"/>
              <a:t>molectas</a:t>
            </a:r>
            <a:r>
              <a:rPr lang="en-GB" dirty="0"/>
              <a:t> sus </a:t>
            </a:r>
            <a:r>
              <a:rPr lang="en-GB" dirty="0" err="1"/>
              <a:t>prepers</a:t>
            </a:r>
            <a:r>
              <a:rPr lang="en-GB" dirty="0"/>
              <a:t> </a:t>
            </a:r>
            <a:r>
              <a:rPr lang="en-GB" dirty="0" err="1"/>
              <a:t>perate</a:t>
            </a:r>
            <a:r>
              <a:rPr lang="en-GB" dirty="0"/>
              <a:t> re sin </a:t>
            </a:r>
            <a:r>
              <a:rPr lang="en-GB" dirty="0" err="1"/>
              <a:t>cus</a:t>
            </a:r>
            <a:r>
              <a:rPr lang="en-GB" dirty="0"/>
              <a:t> </a:t>
            </a:r>
            <a:r>
              <a:rPr lang="en-GB" dirty="0" err="1"/>
              <a:t>alis</a:t>
            </a:r>
            <a:r>
              <a:rPr lang="en-GB" dirty="0"/>
              <a:t> </a:t>
            </a:r>
            <a:r>
              <a:rPr lang="en-GB" dirty="0" err="1"/>
              <a:t>aut</a:t>
            </a:r>
            <a:r>
              <a:rPr lang="en-GB" dirty="0"/>
              <a:t> et </a:t>
            </a:r>
            <a:r>
              <a:rPr lang="en-GB" dirty="0" err="1"/>
              <a:t>faceaquia</a:t>
            </a:r>
            <a:r>
              <a:rPr lang="en-GB" dirty="0"/>
              <a:t> pro es. </a:t>
            </a:r>
          </a:p>
          <a:p>
            <a:endParaRPr lang="en-GB" dirty="0"/>
          </a:p>
          <a:p>
            <a:r>
              <a:rPr lang="en-GB" dirty="0" err="1"/>
              <a:t>Nullam</a:t>
            </a:r>
            <a:r>
              <a:rPr lang="en-GB" dirty="0"/>
              <a:t> </a:t>
            </a:r>
            <a:r>
              <a:rPr lang="en-GB" dirty="0" err="1"/>
              <a:t>ultricies</a:t>
            </a:r>
            <a:r>
              <a:rPr lang="en-GB" dirty="0"/>
              <a:t> porta magna </a:t>
            </a:r>
            <a:r>
              <a:rPr lang="en-GB" dirty="0" err="1"/>
              <a:t>quis</a:t>
            </a:r>
            <a:r>
              <a:rPr lang="en-GB" dirty="0"/>
              <a:t> </a:t>
            </a:r>
            <a:r>
              <a:rPr lang="en-GB" dirty="0" err="1"/>
              <a:t>venenatis</a:t>
            </a:r>
            <a:r>
              <a:rPr lang="en-GB" dirty="0"/>
              <a:t>. </a:t>
            </a:r>
            <a:r>
              <a:rPr lang="en-GB" dirty="0" err="1"/>
              <a:t>Nullam</a:t>
            </a:r>
            <a:r>
              <a:rPr lang="en-GB" dirty="0"/>
              <a:t> </a:t>
            </a:r>
            <a:r>
              <a:rPr lang="en-GB" dirty="0" err="1"/>
              <a:t>posuere</a:t>
            </a:r>
            <a:r>
              <a:rPr lang="en-GB" dirty="0"/>
              <a:t> </a:t>
            </a:r>
            <a:r>
              <a:rPr lang="en-GB" dirty="0" err="1"/>
              <a:t>elementum</a:t>
            </a:r>
            <a:r>
              <a:rPr lang="en-GB" dirty="0"/>
              <a:t> </a:t>
            </a:r>
            <a:r>
              <a:rPr lang="en-GB" dirty="0" err="1"/>
              <a:t>tellus</a:t>
            </a:r>
            <a:r>
              <a:rPr lang="en-GB" dirty="0"/>
              <a:t>, </a:t>
            </a:r>
            <a:r>
              <a:rPr lang="en-GB" dirty="0" err="1"/>
              <a:t>quis</a:t>
            </a:r>
            <a:r>
              <a:rPr lang="en-GB" dirty="0"/>
              <a:t> </a:t>
            </a:r>
            <a:r>
              <a:rPr lang="en-GB" dirty="0" err="1"/>
              <a:t>sollicitudin</a:t>
            </a:r>
            <a:r>
              <a:rPr lang="en-GB" dirty="0"/>
              <a:t> </a:t>
            </a:r>
            <a:r>
              <a:rPr lang="en-GB" dirty="0" err="1"/>
              <a:t>turpis</a:t>
            </a:r>
            <a:r>
              <a:rPr lang="en-GB" dirty="0"/>
              <a:t> </a:t>
            </a:r>
            <a:r>
              <a:rPr lang="en-GB" dirty="0" err="1"/>
              <a:t>sodales</a:t>
            </a:r>
            <a:r>
              <a:rPr lang="en-GB" dirty="0"/>
              <a:t> </a:t>
            </a:r>
            <a:r>
              <a:rPr lang="en-GB" dirty="0" err="1"/>
              <a:t>ut.</a:t>
            </a:r>
            <a:r>
              <a:rPr lang="en-GB" dirty="0"/>
              <a:t> </a:t>
            </a:r>
            <a:r>
              <a:rPr lang="en-GB" dirty="0" err="1"/>
              <a:t>Nullam</a:t>
            </a:r>
            <a:r>
              <a:rPr lang="en-GB" dirty="0"/>
              <a:t> non </a:t>
            </a:r>
            <a:r>
              <a:rPr lang="en-GB" dirty="0" err="1"/>
              <a:t>tortor</a:t>
            </a:r>
            <a:r>
              <a:rPr lang="en-GB" dirty="0"/>
              <a:t> pulvinar, </a:t>
            </a:r>
            <a:r>
              <a:rPr lang="en-GB" dirty="0" err="1"/>
              <a:t>egestas</a:t>
            </a:r>
            <a:r>
              <a:rPr lang="en-GB" dirty="0"/>
              <a:t> </a:t>
            </a:r>
            <a:r>
              <a:rPr lang="en-GB" dirty="0" err="1"/>
              <a:t>nibh</a:t>
            </a:r>
            <a:r>
              <a:rPr lang="en-GB" dirty="0"/>
              <a:t> sit </a:t>
            </a:r>
            <a:r>
              <a:rPr lang="en-GB" dirty="0" err="1"/>
              <a:t>amet</a:t>
            </a:r>
            <a:r>
              <a:rPr lang="en-GB" dirty="0"/>
              <a:t>, </a:t>
            </a:r>
            <a:r>
              <a:rPr lang="en-GB" dirty="0" err="1"/>
              <a:t>accumsan</a:t>
            </a:r>
            <a:r>
              <a:rPr lang="en-GB" dirty="0"/>
              <a:t> ligula. </a:t>
            </a:r>
            <a:r>
              <a:rPr lang="en-GB" dirty="0" err="1"/>
              <a:t>Pellentesque</a:t>
            </a:r>
            <a:r>
              <a:rPr lang="en-GB" dirty="0"/>
              <a:t> fermentum ante vitae </a:t>
            </a:r>
            <a:r>
              <a:rPr lang="en-GB" dirty="0" err="1"/>
              <a:t>pellentesque</a:t>
            </a:r>
            <a:r>
              <a:rPr lang="en-GB" dirty="0"/>
              <a:t> </a:t>
            </a:r>
            <a:r>
              <a:rPr lang="en-GB" dirty="0" err="1"/>
              <a:t>eleifend</a:t>
            </a:r>
            <a:r>
              <a:rPr lang="en-GB" dirty="0"/>
              <a:t>. </a:t>
            </a:r>
            <a:r>
              <a:rPr lang="en-GB" dirty="0" err="1"/>
              <a:t>Nullam</a:t>
            </a:r>
            <a:r>
              <a:rPr lang="en-GB" dirty="0"/>
              <a:t> </a:t>
            </a:r>
            <a:r>
              <a:rPr lang="en-GB" dirty="0" err="1"/>
              <a:t>vel</a:t>
            </a:r>
            <a:r>
              <a:rPr lang="en-GB" dirty="0"/>
              <a:t> </a:t>
            </a:r>
            <a:r>
              <a:rPr lang="en-GB" dirty="0" err="1"/>
              <a:t>metus</a:t>
            </a:r>
            <a:r>
              <a:rPr lang="en-GB" dirty="0"/>
              <a:t> </a:t>
            </a:r>
            <a:r>
              <a:rPr lang="en-GB" dirty="0" err="1"/>
              <a:t>interdum</a:t>
            </a:r>
            <a:r>
              <a:rPr lang="en-GB" dirty="0"/>
              <a:t> </a:t>
            </a:r>
            <a:r>
              <a:rPr lang="en-GB" dirty="0" err="1"/>
              <a:t>erat</a:t>
            </a:r>
            <a:r>
              <a:rPr lang="en-GB" dirty="0"/>
              <a:t> </a:t>
            </a:r>
            <a:r>
              <a:rPr lang="en-GB" dirty="0" err="1"/>
              <a:t>venenatis</a:t>
            </a:r>
            <a:r>
              <a:rPr lang="en-GB" dirty="0"/>
              <a:t> </a:t>
            </a:r>
            <a:r>
              <a:rPr lang="en-GB" dirty="0" err="1"/>
              <a:t>finibus</a:t>
            </a:r>
            <a:r>
              <a:rPr lang="en-GB" dirty="0"/>
              <a:t> vestibulum </a:t>
            </a:r>
            <a:r>
              <a:rPr lang="en-GB" dirty="0" err="1"/>
              <a:t>eget</a:t>
            </a:r>
            <a:r>
              <a:rPr lang="en-GB" dirty="0"/>
              <a:t> </a:t>
            </a:r>
            <a:r>
              <a:rPr lang="en-GB" dirty="0" err="1"/>
              <a:t>metus</a:t>
            </a:r>
            <a:r>
              <a:rPr lang="en-GB" dirty="0"/>
              <a:t>. </a:t>
            </a:r>
            <a:r>
              <a:rPr lang="en-GB" dirty="0" err="1"/>
              <a:t>Vivamus</a:t>
            </a:r>
            <a:r>
              <a:rPr lang="en-GB" dirty="0"/>
              <a:t> vestibulum </a:t>
            </a:r>
            <a:r>
              <a:rPr lang="en-GB" dirty="0" err="1"/>
              <a:t>elementum</a:t>
            </a:r>
            <a:r>
              <a:rPr lang="en-GB" dirty="0"/>
              <a:t> </a:t>
            </a:r>
            <a:r>
              <a:rPr lang="en-GB" dirty="0" err="1"/>
              <a:t>lectus</a:t>
            </a:r>
            <a:r>
              <a:rPr lang="en-GB" dirty="0"/>
              <a:t>. Nunc </a:t>
            </a:r>
            <a:r>
              <a:rPr lang="en-GB" dirty="0" err="1"/>
              <a:t>massa</a:t>
            </a:r>
            <a:r>
              <a:rPr lang="en-GB" dirty="0"/>
              <a:t> </a:t>
            </a:r>
            <a:r>
              <a:rPr lang="en-GB" dirty="0" err="1"/>
              <a:t>enim</a:t>
            </a:r>
            <a:r>
              <a:rPr lang="en-GB" dirty="0"/>
              <a:t>, vestibulum </a:t>
            </a:r>
            <a:r>
              <a:rPr lang="en-GB" dirty="0" err="1"/>
              <a:t>nec</a:t>
            </a:r>
            <a:r>
              <a:rPr lang="en-GB" dirty="0"/>
              <a:t> </a:t>
            </a:r>
            <a:r>
              <a:rPr lang="en-GB" dirty="0" err="1"/>
              <a:t>nisl</a:t>
            </a:r>
            <a:r>
              <a:rPr lang="en-GB" dirty="0"/>
              <a:t> in, </a:t>
            </a:r>
            <a:r>
              <a:rPr lang="en-GB" dirty="0" err="1"/>
              <a:t>tempor</a:t>
            </a:r>
            <a:r>
              <a:rPr lang="en-GB" dirty="0"/>
              <a:t> </a:t>
            </a:r>
            <a:r>
              <a:rPr lang="en-GB" dirty="0" err="1"/>
              <a:t>porttitor</a:t>
            </a:r>
            <a:r>
              <a:rPr lang="en-GB" dirty="0"/>
              <a:t> </a:t>
            </a:r>
            <a:r>
              <a:rPr lang="en-GB" dirty="0" err="1"/>
              <a:t>mauris</a:t>
            </a:r>
            <a:r>
              <a:rPr lang="en-GB" dirty="0"/>
              <a:t>. </a:t>
            </a:r>
            <a:r>
              <a:rPr lang="en-GB" dirty="0" err="1"/>
              <a:t>Mauris</a:t>
            </a:r>
            <a:r>
              <a:rPr lang="en-GB" dirty="0"/>
              <a:t> auctor </a:t>
            </a:r>
            <a:r>
              <a:rPr lang="en-GB" dirty="0" err="1"/>
              <a:t>mauris</a:t>
            </a:r>
            <a:r>
              <a:rPr lang="en-GB" dirty="0"/>
              <a:t> libero, </a:t>
            </a:r>
            <a:r>
              <a:rPr lang="en-GB" dirty="0" err="1"/>
              <a:t>ut</a:t>
            </a:r>
            <a:r>
              <a:rPr lang="en-GB" dirty="0"/>
              <a:t> </a:t>
            </a:r>
            <a:r>
              <a:rPr lang="en-GB" dirty="0" err="1"/>
              <a:t>accumsan</a:t>
            </a:r>
            <a:r>
              <a:rPr lang="en-GB" dirty="0"/>
              <a:t> </a:t>
            </a:r>
            <a:r>
              <a:rPr lang="en-GB" dirty="0" err="1"/>
              <a:t>est</a:t>
            </a:r>
            <a:r>
              <a:rPr lang="en-GB" dirty="0"/>
              <a:t> </a:t>
            </a:r>
            <a:r>
              <a:rPr lang="en-GB" dirty="0" err="1"/>
              <a:t>lobortis</a:t>
            </a:r>
            <a:r>
              <a:rPr lang="en-GB" dirty="0"/>
              <a:t> vitae. </a:t>
            </a:r>
            <a:r>
              <a:rPr lang="en-GB" dirty="0" err="1"/>
              <a:t>Etiam</a:t>
            </a:r>
            <a:r>
              <a:rPr lang="en-GB" dirty="0"/>
              <a:t> </a:t>
            </a:r>
            <a:r>
              <a:rPr lang="en-GB" dirty="0" err="1"/>
              <a:t>posuere</a:t>
            </a:r>
            <a:r>
              <a:rPr lang="en-GB" dirty="0"/>
              <a:t> libero </a:t>
            </a:r>
            <a:r>
              <a:rPr lang="en-GB" dirty="0" err="1"/>
              <a:t>eget</a:t>
            </a:r>
            <a:r>
              <a:rPr lang="en-GB" dirty="0"/>
              <a:t> </a:t>
            </a:r>
            <a:r>
              <a:rPr lang="en-GB" dirty="0" err="1"/>
              <a:t>tortor</a:t>
            </a:r>
            <a:r>
              <a:rPr lang="en-GB" dirty="0"/>
              <a:t> </a:t>
            </a:r>
            <a:r>
              <a:rPr lang="en-GB" dirty="0" err="1"/>
              <a:t>volutpat</a:t>
            </a:r>
            <a:r>
              <a:rPr lang="en-GB" dirty="0"/>
              <a:t>, </a:t>
            </a:r>
            <a:r>
              <a:rPr lang="en-GB" dirty="0" err="1"/>
              <a:t>nec</a:t>
            </a:r>
            <a:r>
              <a:rPr lang="en-GB" dirty="0"/>
              <a:t> </a:t>
            </a:r>
            <a:r>
              <a:rPr lang="en-GB" dirty="0" err="1"/>
              <a:t>tincidunt</a:t>
            </a:r>
            <a:r>
              <a:rPr lang="en-GB" dirty="0"/>
              <a:t> </a:t>
            </a:r>
            <a:r>
              <a:rPr lang="en-GB" dirty="0" err="1"/>
              <a:t>odio</a:t>
            </a:r>
            <a:r>
              <a:rPr lang="en-GB" dirty="0"/>
              <a:t> </a:t>
            </a:r>
            <a:r>
              <a:rPr lang="en-GB" dirty="0" err="1"/>
              <a:t>hendrerit</a:t>
            </a:r>
            <a:r>
              <a:rPr lang="en-GB" dirty="0"/>
              <a:t>. Donec in ante </a:t>
            </a:r>
            <a:r>
              <a:rPr lang="en-GB" dirty="0" err="1"/>
              <a:t>faucibus</a:t>
            </a:r>
            <a:r>
              <a:rPr lang="en-GB" dirty="0"/>
              <a:t>, </a:t>
            </a:r>
            <a:r>
              <a:rPr lang="en-GB" dirty="0" err="1"/>
              <a:t>tristique</a:t>
            </a:r>
            <a:r>
              <a:rPr lang="en-GB" dirty="0"/>
              <a:t> </a:t>
            </a:r>
            <a:r>
              <a:rPr lang="en-GB" dirty="0" err="1"/>
              <a:t>odio</a:t>
            </a:r>
            <a:r>
              <a:rPr lang="en-GB" dirty="0"/>
              <a:t> et, auctor magna.</a:t>
            </a:r>
          </a:p>
        </p:txBody>
      </p:sp>
      <p:sp>
        <p:nvSpPr>
          <p:cNvPr id="17" name="Holder 3">
            <a:extLst>
              <a:ext uri="{FF2B5EF4-FFF2-40B4-BE49-F238E27FC236}">
                <a16:creationId xmlns:a16="http://schemas.microsoft.com/office/drawing/2014/main" id="{4763F0D0-0C1C-6848-9685-22EA66FDC52E}"/>
              </a:ext>
            </a:extLst>
          </p:cNvPr>
          <p:cNvSpPr>
            <a:spLocks noGrp="1"/>
          </p:cNvSpPr>
          <p:nvPr>
            <p:ph type="body" idx="13" hasCustomPrompt="1"/>
          </p:nvPr>
        </p:nvSpPr>
        <p:spPr>
          <a:xfrm>
            <a:off x="9451444" y="3880809"/>
            <a:ext cx="5280025" cy="4270400"/>
          </a:xfrm>
        </p:spPr>
        <p:txBody>
          <a:bodyPr lIns="0" tIns="0" rIns="0" bIns="0"/>
          <a:lstStyle>
            <a:lvl1pPr>
              <a:defRPr lang="en-GB" b="0" i="0" smtClean="0">
                <a:effectLst/>
              </a:defRPr>
            </a:lvl1pPr>
          </a:lstStyle>
          <a:p>
            <a:r>
              <a:rPr lang="en-GB" dirty="0"/>
              <a:t>Ut </a:t>
            </a:r>
            <a:r>
              <a:rPr lang="en-GB" dirty="0" err="1"/>
              <a:t>vel</a:t>
            </a:r>
            <a:r>
              <a:rPr lang="en-GB" dirty="0"/>
              <a:t> </a:t>
            </a:r>
            <a:r>
              <a:rPr lang="en-GB" dirty="0" err="1"/>
              <a:t>sem</a:t>
            </a:r>
            <a:r>
              <a:rPr lang="en-GB" dirty="0"/>
              <a:t> </a:t>
            </a:r>
            <a:r>
              <a:rPr lang="en-GB" dirty="0" err="1"/>
              <a:t>eget</a:t>
            </a:r>
            <a:r>
              <a:rPr lang="en-GB" dirty="0"/>
              <a:t> </a:t>
            </a:r>
            <a:r>
              <a:rPr lang="en-GB" dirty="0" err="1"/>
              <a:t>felis</a:t>
            </a:r>
            <a:r>
              <a:rPr lang="en-GB" dirty="0"/>
              <a:t> </a:t>
            </a:r>
            <a:r>
              <a:rPr lang="en-GB" dirty="0" err="1"/>
              <a:t>efficitur</a:t>
            </a:r>
            <a:r>
              <a:rPr lang="en-GB" dirty="0"/>
              <a:t> </a:t>
            </a:r>
            <a:r>
              <a:rPr lang="en-GB" dirty="0" err="1"/>
              <a:t>aliquam</a:t>
            </a:r>
            <a:r>
              <a:rPr lang="en-GB" dirty="0"/>
              <a:t>. </a:t>
            </a:r>
            <a:r>
              <a:rPr lang="en-GB" dirty="0" err="1"/>
              <a:t>Praesent</a:t>
            </a:r>
            <a:r>
              <a:rPr lang="en-GB" dirty="0"/>
              <a:t> </a:t>
            </a:r>
            <a:r>
              <a:rPr lang="en-GB" dirty="0" err="1"/>
              <a:t>condimentum</a:t>
            </a:r>
            <a:r>
              <a:rPr lang="en-GB" dirty="0"/>
              <a:t>, </a:t>
            </a:r>
            <a:r>
              <a:rPr lang="en-GB" dirty="0" err="1"/>
              <a:t>erat</a:t>
            </a:r>
            <a:r>
              <a:rPr lang="en-GB" dirty="0"/>
              <a:t> </a:t>
            </a:r>
            <a:r>
              <a:rPr lang="en-GB" dirty="0" err="1"/>
              <a:t>nec</a:t>
            </a:r>
            <a:r>
              <a:rPr lang="en-GB" dirty="0"/>
              <a:t> </a:t>
            </a:r>
            <a:r>
              <a:rPr lang="en-GB" dirty="0" err="1"/>
              <a:t>laoreet</a:t>
            </a:r>
            <a:r>
              <a:rPr lang="en-GB" dirty="0"/>
              <a:t> semper, lorem ipsum </a:t>
            </a:r>
            <a:r>
              <a:rPr lang="en-GB" dirty="0" err="1"/>
              <a:t>pretium</a:t>
            </a:r>
            <a:r>
              <a:rPr lang="en-GB" dirty="0"/>
              <a:t> </a:t>
            </a:r>
            <a:r>
              <a:rPr lang="en-GB" dirty="0" err="1"/>
              <a:t>nibh</a:t>
            </a:r>
            <a:r>
              <a:rPr lang="en-GB" dirty="0"/>
              <a:t>, et </a:t>
            </a:r>
            <a:r>
              <a:rPr lang="en-GB" dirty="0" err="1"/>
              <a:t>consectetur</a:t>
            </a:r>
            <a:r>
              <a:rPr lang="en-GB" dirty="0"/>
              <a:t> ligula </a:t>
            </a:r>
            <a:r>
              <a:rPr lang="en-GB" dirty="0" err="1"/>
              <a:t>purus</a:t>
            </a:r>
            <a:r>
              <a:rPr lang="en-GB" dirty="0"/>
              <a:t> id libero. </a:t>
            </a:r>
            <a:r>
              <a:rPr lang="en-GB" dirty="0" err="1"/>
              <a:t>Aliquam</a:t>
            </a:r>
            <a:r>
              <a:rPr lang="en-GB" dirty="0"/>
              <a:t> </a:t>
            </a:r>
            <a:r>
              <a:rPr lang="en-GB" dirty="0" err="1"/>
              <a:t>ultrices</a:t>
            </a:r>
            <a:r>
              <a:rPr lang="en-GB" dirty="0"/>
              <a:t> </a:t>
            </a:r>
            <a:r>
              <a:rPr lang="en-GB" dirty="0" err="1"/>
              <a:t>sodales</a:t>
            </a:r>
            <a:r>
              <a:rPr lang="en-GB" dirty="0"/>
              <a:t> </a:t>
            </a:r>
            <a:r>
              <a:rPr lang="en-GB" dirty="0" err="1"/>
              <a:t>sollicitudin</a:t>
            </a:r>
            <a:r>
              <a:rPr lang="en-GB" dirty="0"/>
              <a:t>. </a:t>
            </a:r>
            <a:r>
              <a:rPr lang="en-GB" dirty="0" err="1"/>
              <a:t>Curabitur</a:t>
            </a:r>
            <a:r>
              <a:rPr lang="en-GB" dirty="0"/>
              <a:t> eros </a:t>
            </a:r>
            <a:r>
              <a:rPr lang="en-GB" dirty="0" err="1"/>
              <a:t>leo</a:t>
            </a:r>
            <a:r>
              <a:rPr lang="en-GB" dirty="0"/>
              <a:t>, </a:t>
            </a:r>
            <a:r>
              <a:rPr lang="en-GB" dirty="0" err="1"/>
              <a:t>tincidunt</a:t>
            </a:r>
            <a:r>
              <a:rPr lang="en-GB" dirty="0"/>
              <a:t> et </a:t>
            </a:r>
            <a:r>
              <a:rPr lang="en-GB" dirty="0" err="1"/>
              <a:t>porttitor</a:t>
            </a:r>
            <a:r>
              <a:rPr lang="en-GB" dirty="0"/>
              <a:t> in, </a:t>
            </a:r>
            <a:r>
              <a:rPr lang="en-GB" dirty="0" err="1"/>
              <a:t>mattis</a:t>
            </a:r>
            <a:r>
              <a:rPr lang="en-GB" dirty="0"/>
              <a:t> </a:t>
            </a:r>
            <a:r>
              <a:rPr lang="en-GB" dirty="0" err="1"/>
              <a:t>eu</a:t>
            </a:r>
            <a:r>
              <a:rPr lang="en-GB" dirty="0"/>
              <a:t> </a:t>
            </a:r>
            <a:r>
              <a:rPr lang="en-GB" dirty="0" err="1"/>
              <a:t>dolor</a:t>
            </a:r>
            <a:r>
              <a:rPr lang="en-GB" dirty="0"/>
              <a:t>. Maecenas </a:t>
            </a:r>
            <a:r>
              <a:rPr lang="en-GB" dirty="0" err="1"/>
              <a:t>dignissim</a:t>
            </a:r>
            <a:r>
              <a:rPr lang="en-GB" dirty="0"/>
              <a:t> </a:t>
            </a:r>
            <a:r>
              <a:rPr lang="en-GB" dirty="0" err="1"/>
              <a:t>commodo</a:t>
            </a:r>
            <a:r>
              <a:rPr lang="en-GB" dirty="0"/>
              <a:t> </a:t>
            </a:r>
            <a:r>
              <a:rPr lang="en-GB" dirty="0" err="1"/>
              <a:t>quam</a:t>
            </a:r>
            <a:r>
              <a:rPr lang="en-GB" dirty="0"/>
              <a:t> </a:t>
            </a:r>
            <a:r>
              <a:rPr lang="en-GB" dirty="0" err="1"/>
              <a:t>nec</a:t>
            </a:r>
            <a:r>
              <a:rPr lang="en-GB" dirty="0"/>
              <a:t> </a:t>
            </a:r>
            <a:r>
              <a:rPr lang="en-GB" dirty="0" err="1"/>
              <a:t>tincidunt</a:t>
            </a:r>
            <a:r>
              <a:rPr lang="en-GB" dirty="0"/>
              <a:t>. </a:t>
            </a:r>
            <a:r>
              <a:rPr lang="en-GB" dirty="0" err="1"/>
              <a:t>Sed</a:t>
            </a:r>
            <a:r>
              <a:rPr lang="en-GB" dirty="0"/>
              <a:t> </a:t>
            </a:r>
            <a:r>
              <a:rPr lang="en-GB" dirty="0" err="1"/>
              <a:t>eu</a:t>
            </a:r>
            <a:r>
              <a:rPr lang="en-GB" dirty="0"/>
              <a:t> </a:t>
            </a:r>
            <a:r>
              <a:rPr lang="en-GB" dirty="0" err="1"/>
              <a:t>elit</a:t>
            </a:r>
            <a:r>
              <a:rPr lang="en-GB" dirty="0"/>
              <a:t> </a:t>
            </a:r>
            <a:r>
              <a:rPr lang="en-GB" dirty="0" err="1"/>
              <a:t>arcu</a:t>
            </a:r>
            <a:r>
              <a:rPr lang="en-GB" dirty="0"/>
              <a:t>. Donec </a:t>
            </a:r>
            <a:r>
              <a:rPr lang="en-GB" dirty="0" err="1"/>
              <a:t>eget</a:t>
            </a:r>
            <a:r>
              <a:rPr lang="en-GB" dirty="0"/>
              <a:t> </a:t>
            </a:r>
            <a:r>
              <a:rPr lang="en-GB" dirty="0" err="1"/>
              <a:t>tincidunt</a:t>
            </a:r>
            <a:r>
              <a:rPr lang="en-GB" dirty="0"/>
              <a:t> </a:t>
            </a:r>
            <a:r>
              <a:rPr lang="en-GB" dirty="0" err="1"/>
              <a:t>sem</a:t>
            </a:r>
            <a:r>
              <a:rPr lang="en-GB" dirty="0"/>
              <a:t>, </a:t>
            </a:r>
            <a:r>
              <a:rPr lang="en-GB" dirty="0" err="1"/>
              <a:t>eget</a:t>
            </a:r>
            <a:r>
              <a:rPr lang="en-GB" dirty="0"/>
              <a:t> </a:t>
            </a:r>
            <a:r>
              <a:rPr lang="en-GB" dirty="0" err="1"/>
              <a:t>ornare</a:t>
            </a:r>
            <a:r>
              <a:rPr lang="en-GB" dirty="0"/>
              <a:t> </a:t>
            </a:r>
            <a:r>
              <a:rPr lang="en-GB" dirty="0" err="1"/>
              <a:t>lectus</a:t>
            </a:r>
            <a:r>
              <a:rPr lang="en-GB" dirty="0"/>
              <a:t>. </a:t>
            </a:r>
          </a:p>
          <a:p>
            <a:endParaRPr lang="en-GB" dirty="0"/>
          </a:p>
          <a:p>
            <a:r>
              <a:rPr lang="en-GB" dirty="0" err="1"/>
              <a:t>Curabitur</a:t>
            </a:r>
            <a:r>
              <a:rPr lang="en-GB" dirty="0"/>
              <a:t> semper magna </a:t>
            </a:r>
            <a:r>
              <a:rPr lang="en-GB" dirty="0" err="1"/>
              <a:t>vel</a:t>
            </a:r>
            <a:r>
              <a:rPr lang="en-GB" dirty="0"/>
              <a:t> maximus </a:t>
            </a:r>
            <a:r>
              <a:rPr lang="en-GB" dirty="0" err="1"/>
              <a:t>luctus</a:t>
            </a:r>
            <a:r>
              <a:rPr lang="en-GB" dirty="0"/>
              <a:t>. </a:t>
            </a:r>
            <a:r>
              <a:rPr lang="en-GB" dirty="0" err="1"/>
              <a:t>Fusce</a:t>
            </a:r>
            <a:r>
              <a:rPr lang="en-GB" dirty="0"/>
              <a:t> </a:t>
            </a:r>
            <a:r>
              <a:rPr lang="en-GB" dirty="0" err="1"/>
              <a:t>imperdiet</a:t>
            </a:r>
            <a:r>
              <a:rPr lang="en-GB" dirty="0"/>
              <a:t>, lorem </a:t>
            </a:r>
            <a:r>
              <a:rPr lang="en-GB" dirty="0" err="1"/>
              <a:t>quis</a:t>
            </a:r>
            <a:r>
              <a:rPr lang="en-GB" dirty="0"/>
              <a:t> </a:t>
            </a:r>
            <a:r>
              <a:rPr lang="en-GB" dirty="0" err="1"/>
              <a:t>sollicitudin</a:t>
            </a:r>
            <a:r>
              <a:rPr lang="en-GB" dirty="0"/>
              <a:t> </a:t>
            </a:r>
            <a:r>
              <a:rPr lang="en-GB" dirty="0" err="1"/>
              <a:t>ultricies</a:t>
            </a:r>
            <a:r>
              <a:rPr lang="en-GB" dirty="0"/>
              <a:t>, </a:t>
            </a:r>
            <a:r>
              <a:rPr lang="en-GB" dirty="0" err="1"/>
              <a:t>felis</a:t>
            </a:r>
            <a:r>
              <a:rPr lang="en-GB" dirty="0"/>
              <a:t> </a:t>
            </a:r>
            <a:r>
              <a:rPr lang="en-GB" dirty="0" err="1"/>
              <a:t>mauris</a:t>
            </a:r>
            <a:r>
              <a:rPr lang="en-GB" dirty="0"/>
              <a:t> </a:t>
            </a:r>
            <a:r>
              <a:rPr lang="en-GB" dirty="0" err="1"/>
              <a:t>hendrerit</a:t>
            </a:r>
            <a:r>
              <a:rPr lang="en-GB" dirty="0"/>
              <a:t> </a:t>
            </a:r>
            <a:r>
              <a:rPr lang="en-GB" dirty="0" err="1"/>
              <a:t>urna</a:t>
            </a:r>
            <a:r>
              <a:rPr lang="en-GB" dirty="0"/>
              <a:t>, fermentum </a:t>
            </a:r>
            <a:r>
              <a:rPr lang="en-GB" dirty="0" err="1"/>
              <a:t>porttitor</a:t>
            </a:r>
            <a:r>
              <a:rPr lang="en-GB" dirty="0"/>
              <a:t> </a:t>
            </a:r>
            <a:r>
              <a:rPr lang="en-GB" dirty="0" err="1"/>
              <a:t>velit</a:t>
            </a:r>
            <a:r>
              <a:rPr lang="en-GB" dirty="0"/>
              <a:t> </a:t>
            </a:r>
            <a:r>
              <a:rPr lang="en-GB" dirty="0" err="1"/>
              <a:t>velit</a:t>
            </a:r>
            <a:r>
              <a:rPr lang="en-GB" dirty="0"/>
              <a:t> </a:t>
            </a:r>
            <a:r>
              <a:rPr lang="en-GB" dirty="0" err="1"/>
              <a:t>vel</a:t>
            </a:r>
            <a:r>
              <a:rPr lang="en-GB" dirty="0"/>
              <a:t> </a:t>
            </a:r>
            <a:r>
              <a:rPr lang="en-GB" dirty="0" err="1"/>
              <a:t>massa</a:t>
            </a:r>
            <a:r>
              <a:rPr lang="en-GB" dirty="0"/>
              <a:t>. </a:t>
            </a:r>
            <a:r>
              <a:rPr lang="en-GB" dirty="0" err="1"/>
              <a:t>Praesent</a:t>
            </a:r>
            <a:r>
              <a:rPr lang="en-GB" dirty="0"/>
              <a:t> </a:t>
            </a:r>
            <a:r>
              <a:rPr lang="en-GB" dirty="0" err="1"/>
              <a:t>tempor</a:t>
            </a:r>
            <a:r>
              <a:rPr lang="en-GB" dirty="0"/>
              <a:t> </a:t>
            </a:r>
            <a:r>
              <a:rPr lang="en-GB" dirty="0" err="1"/>
              <a:t>vehicula</a:t>
            </a:r>
            <a:r>
              <a:rPr lang="en-GB" dirty="0"/>
              <a:t> </a:t>
            </a:r>
            <a:r>
              <a:rPr lang="en-GB" dirty="0" err="1"/>
              <a:t>metus</a:t>
            </a:r>
            <a:r>
              <a:rPr lang="en-GB" dirty="0"/>
              <a:t>, </a:t>
            </a:r>
            <a:r>
              <a:rPr lang="en-GB" dirty="0" err="1"/>
              <a:t>eu</a:t>
            </a:r>
            <a:r>
              <a:rPr lang="en-GB" dirty="0"/>
              <a:t> </a:t>
            </a:r>
            <a:r>
              <a:rPr lang="en-GB" dirty="0" err="1"/>
              <a:t>tristique</a:t>
            </a:r>
            <a:r>
              <a:rPr lang="en-GB" dirty="0"/>
              <a:t> </a:t>
            </a:r>
            <a:r>
              <a:rPr lang="en-GB" dirty="0" err="1"/>
              <a:t>tellus</a:t>
            </a:r>
            <a:r>
              <a:rPr lang="en-GB" dirty="0"/>
              <a:t>. </a:t>
            </a:r>
            <a:r>
              <a:rPr lang="en-GB" dirty="0" err="1"/>
              <a:t>Aliquam</a:t>
            </a:r>
            <a:r>
              <a:rPr lang="en-GB" dirty="0"/>
              <a:t> </a:t>
            </a:r>
            <a:r>
              <a:rPr lang="en-GB" dirty="0" err="1"/>
              <a:t>efficitur</a:t>
            </a:r>
            <a:r>
              <a:rPr lang="en-GB" dirty="0"/>
              <a:t> </a:t>
            </a:r>
            <a:r>
              <a:rPr lang="en-GB" dirty="0" err="1"/>
              <a:t>metus</a:t>
            </a:r>
            <a:r>
              <a:rPr lang="en-GB" dirty="0"/>
              <a:t> </a:t>
            </a:r>
            <a:r>
              <a:rPr lang="en-GB" dirty="0" err="1"/>
              <a:t>ut</a:t>
            </a:r>
            <a:r>
              <a:rPr lang="en-GB" dirty="0"/>
              <a:t> ipsum </a:t>
            </a:r>
            <a:r>
              <a:rPr lang="en-GB" dirty="0" err="1"/>
              <a:t>sodales</a:t>
            </a:r>
            <a:r>
              <a:rPr lang="en-GB" dirty="0"/>
              <a:t> </a:t>
            </a:r>
            <a:r>
              <a:rPr lang="en-GB" dirty="0" err="1"/>
              <a:t>aliquam</a:t>
            </a:r>
            <a:r>
              <a:rPr lang="en-GB" dirty="0"/>
              <a:t>.</a:t>
            </a:r>
          </a:p>
        </p:txBody>
      </p:sp>
    </p:spTree>
    <p:extLst>
      <p:ext uri="{BB962C8B-B14F-4D97-AF65-F5344CB8AC3E}">
        <p14:creationId xmlns:p14="http://schemas.microsoft.com/office/powerpoint/2010/main" val="289706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grpSp>
        <p:nvGrpSpPr>
          <p:cNvPr id="6" name="object 6">
            <a:extLst>
              <a:ext uri="{FF2B5EF4-FFF2-40B4-BE49-F238E27FC236}">
                <a16:creationId xmlns:a16="http://schemas.microsoft.com/office/drawing/2014/main" id="{23DD6FD3-56E7-314B-88FD-2B9A45EAC7EF}"/>
              </a:ext>
            </a:extLst>
          </p:cNvPr>
          <p:cNvGrpSpPr/>
          <p:nvPr userDrawn="1"/>
        </p:nvGrpSpPr>
        <p:grpSpPr>
          <a:xfrm>
            <a:off x="0" y="2835667"/>
            <a:ext cx="20104100" cy="8473440"/>
            <a:chOff x="0" y="2835667"/>
            <a:chExt cx="20104100" cy="8473440"/>
          </a:xfrm>
        </p:grpSpPr>
        <p:sp>
          <p:nvSpPr>
            <p:cNvPr id="7" name="object 7">
              <a:extLst>
                <a:ext uri="{FF2B5EF4-FFF2-40B4-BE49-F238E27FC236}">
                  <a16:creationId xmlns:a16="http://schemas.microsoft.com/office/drawing/2014/main" id="{CB46F299-8A8E-5B46-9323-A9F813ABCFBC}"/>
                </a:ext>
              </a:extLst>
            </p:cNvPr>
            <p:cNvSpPr/>
            <p:nvPr/>
          </p:nvSpPr>
          <p:spPr>
            <a:xfrm>
              <a:off x="0" y="7769491"/>
              <a:ext cx="20104100" cy="3539490"/>
            </a:xfrm>
            <a:custGeom>
              <a:avLst/>
              <a:gdLst/>
              <a:ahLst/>
              <a:cxnLst/>
              <a:rect l="l" t="t" r="r" b="b"/>
              <a:pathLst>
                <a:path w="20104100" h="3539490">
                  <a:moveTo>
                    <a:pt x="8481374" y="42055"/>
                  </a:moveTo>
                  <a:lnTo>
                    <a:pt x="0" y="81730"/>
                  </a:lnTo>
                  <a:lnTo>
                    <a:pt x="0" y="3539073"/>
                  </a:lnTo>
                  <a:lnTo>
                    <a:pt x="20104099" y="3539073"/>
                  </a:lnTo>
                  <a:lnTo>
                    <a:pt x="20104099" y="95492"/>
                  </a:lnTo>
                  <a:lnTo>
                    <a:pt x="18952069" y="95492"/>
                  </a:lnTo>
                  <a:lnTo>
                    <a:pt x="18693877" y="78814"/>
                  </a:lnTo>
                  <a:lnTo>
                    <a:pt x="18089670" y="47226"/>
                  </a:lnTo>
                  <a:lnTo>
                    <a:pt x="10598189" y="47226"/>
                  </a:lnTo>
                  <a:lnTo>
                    <a:pt x="8481374" y="42055"/>
                  </a:lnTo>
                  <a:close/>
                </a:path>
                <a:path w="20104100" h="3539490">
                  <a:moveTo>
                    <a:pt x="20085617" y="78744"/>
                  </a:moveTo>
                  <a:lnTo>
                    <a:pt x="19924883" y="79694"/>
                  </a:lnTo>
                  <a:lnTo>
                    <a:pt x="19205831" y="94603"/>
                  </a:lnTo>
                  <a:lnTo>
                    <a:pt x="18952069" y="95492"/>
                  </a:lnTo>
                  <a:lnTo>
                    <a:pt x="20104099" y="95492"/>
                  </a:lnTo>
                  <a:lnTo>
                    <a:pt x="20104099" y="78814"/>
                  </a:lnTo>
                  <a:lnTo>
                    <a:pt x="20085617" y="78744"/>
                  </a:lnTo>
                  <a:close/>
                </a:path>
                <a:path w="20104100" h="3539490">
                  <a:moveTo>
                    <a:pt x="15628181" y="0"/>
                  </a:moveTo>
                  <a:lnTo>
                    <a:pt x="10598189" y="47226"/>
                  </a:lnTo>
                  <a:lnTo>
                    <a:pt x="18089670" y="47226"/>
                  </a:lnTo>
                  <a:lnTo>
                    <a:pt x="18075523" y="46597"/>
                  </a:lnTo>
                  <a:lnTo>
                    <a:pt x="17977289" y="42408"/>
                  </a:lnTo>
                  <a:lnTo>
                    <a:pt x="17036422" y="13444"/>
                  </a:lnTo>
                  <a:lnTo>
                    <a:pt x="15628181" y="0"/>
                  </a:lnTo>
                  <a:close/>
                </a:path>
              </a:pathLst>
            </a:custGeom>
            <a:solidFill>
              <a:srgbClr val="7B8AB9"/>
            </a:solidFill>
          </p:spPr>
          <p:txBody>
            <a:bodyPr wrap="square" lIns="0" tIns="0" rIns="0" bIns="0" rtlCol="0"/>
            <a:lstStyle/>
            <a:p>
              <a:endParaRPr/>
            </a:p>
          </p:txBody>
        </p:sp>
        <p:pic>
          <p:nvPicPr>
            <p:cNvPr id="8" name="object 8">
              <a:extLst>
                <a:ext uri="{FF2B5EF4-FFF2-40B4-BE49-F238E27FC236}">
                  <a16:creationId xmlns:a16="http://schemas.microsoft.com/office/drawing/2014/main" id="{C5B1329B-95A0-2C49-8868-FA5E6BE39492}"/>
                </a:ext>
              </a:extLst>
            </p:cNvPr>
            <p:cNvPicPr/>
            <p:nvPr/>
          </p:nvPicPr>
          <p:blipFill>
            <a:blip r:embed="rId2" cstate="print"/>
            <a:stretch>
              <a:fillRect/>
            </a:stretch>
          </p:blipFill>
          <p:spPr>
            <a:xfrm>
              <a:off x="9088723" y="3779800"/>
              <a:ext cx="1645812" cy="6261975"/>
            </a:xfrm>
            <a:prstGeom prst="rect">
              <a:avLst/>
            </a:prstGeom>
          </p:spPr>
        </p:pic>
        <p:sp>
          <p:nvSpPr>
            <p:cNvPr id="9" name="object 9">
              <a:extLst>
                <a:ext uri="{FF2B5EF4-FFF2-40B4-BE49-F238E27FC236}">
                  <a16:creationId xmlns:a16="http://schemas.microsoft.com/office/drawing/2014/main" id="{6FA866AE-7312-6043-945D-40669E860F04}"/>
                </a:ext>
              </a:extLst>
            </p:cNvPr>
            <p:cNvSpPr/>
            <p:nvPr/>
          </p:nvSpPr>
          <p:spPr>
            <a:xfrm>
              <a:off x="10116273" y="4738849"/>
              <a:ext cx="130810" cy="2025650"/>
            </a:xfrm>
            <a:custGeom>
              <a:avLst/>
              <a:gdLst/>
              <a:ahLst/>
              <a:cxnLst/>
              <a:rect l="l" t="t" r="r" b="b"/>
              <a:pathLst>
                <a:path w="130809" h="2025650">
                  <a:moveTo>
                    <a:pt x="11443" y="0"/>
                  </a:moveTo>
                  <a:lnTo>
                    <a:pt x="0" y="7291"/>
                  </a:lnTo>
                  <a:lnTo>
                    <a:pt x="58001" y="98361"/>
                  </a:lnTo>
                  <a:lnTo>
                    <a:pt x="116993" y="2025059"/>
                  </a:lnTo>
                  <a:lnTo>
                    <a:pt x="130557" y="2024646"/>
                  </a:lnTo>
                  <a:lnTo>
                    <a:pt x="71447" y="94216"/>
                  </a:lnTo>
                  <a:lnTo>
                    <a:pt x="11443" y="0"/>
                  </a:lnTo>
                  <a:close/>
                </a:path>
              </a:pathLst>
            </a:custGeom>
            <a:solidFill>
              <a:srgbClr val="EDF4F4"/>
            </a:solidFill>
          </p:spPr>
          <p:txBody>
            <a:bodyPr wrap="square" lIns="0" tIns="0" rIns="0" bIns="0" rtlCol="0"/>
            <a:lstStyle/>
            <a:p>
              <a:endParaRPr/>
            </a:p>
          </p:txBody>
        </p:sp>
        <p:sp>
          <p:nvSpPr>
            <p:cNvPr id="10" name="object 10">
              <a:extLst>
                <a:ext uri="{FF2B5EF4-FFF2-40B4-BE49-F238E27FC236}">
                  <a16:creationId xmlns:a16="http://schemas.microsoft.com/office/drawing/2014/main" id="{CFE32AE5-9A6F-0247-91BE-C707CE402A47}"/>
                </a:ext>
              </a:extLst>
            </p:cNvPr>
            <p:cNvSpPr/>
            <p:nvPr/>
          </p:nvSpPr>
          <p:spPr>
            <a:xfrm>
              <a:off x="9595144" y="4071151"/>
              <a:ext cx="538480" cy="678815"/>
            </a:xfrm>
            <a:custGeom>
              <a:avLst/>
              <a:gdLst/>
              <a:ahLst/>
              <a:cxnLst/>
              <a:rect l="l" t="t" r="r" b="b"/>
              <a:pathLst>
                <a:path w="538479" h="678814">
                  <a:moveTo>
                    <a:pt x="356579" y="0"/>
                  </a:moveTo>
                  <a:lnTo>
                    <a:pt x="0" y="53583"/>
                  </a:lnTo>
                  <a:lnTo>
                    <a:pt x="106265" y="374701"/>
                  </a:lnTo>
                  <a:lnTo>
                    <a:pt x="538422" y="678213"/>
                  </a:lnTo>
                  <a:lnTo>
                    <a:pt x="526417" y="378631"/>
                  </a:lnTo>
                  <a:lnTo>
                    <a:pt x="456853" y="20781"/>
                  </a:lnTo>
                  <a:lnTo>
                    <a:pt x="356579" y="0"/>
                  </a:lnTo>
                  <a:close/>
                </a:path>
              </a:pathLst>
            </a:custGeom>
            <a:solidFill>
              <a:srgbClr val="F4C484"/>
            </a:solidFill>
          </p:spPr>
          <p:txBody>
            <a:bodyPr wrap="square" lIns="0" tIns="0" rIns="0" bIns="0" rtlCol="0"/>
            <a:lstStyle/>
            <a:p>
              <a:endParaRPr/>
            </a:p>
          </p:txBody>
        </p:sp>
        <p:sp>
          <p:nvSpPr>
            <p:cNvPr id="11" name="object 11">
              <a:extLst>
                <a:ext uri="{FF2B5EF4-FFF2-40B4-BE49-F238E27FC236}">
                  <a16:creationId xmlns:a16="http://schemas.microsoft.com/office/drawing/2014/main" id="{41CA176F-DB00-6C40-AF76-1A00E4FCFD63}"/>
                </a:ext>
              </a:extLst>
            </p:cNvPr>
            <p:cNvSpPr/>
            <p:nvPr/>
          </p:nvSpPr>
          <p:spPr>
            <a:xfrm>
              <a:off x="9444469" y="4090710"/>
              <a:ext cx="828675" cy="659130"/>
            </a:xfrm>
            <a:custGeom>
              <a:avLst/>
              <a:gdLst/>
              <a:ahLst/>
              <a:cxnLst/>
              <a:rect l="l" t="t" r="r" b="b"/>
              <a:pathLst>
                <a:path w="828675" h="659129">
                  <a:moveTo>
                    <a:pt x="688835" y="658139"/>
                  </a:moveTo>
                  <a:lnTo>
                    <a:pt x="335813" y="377723"/>
                  </a:lnTo>
                  <a:lnTo>
                    <a:pt x="149148" y="33972"/>
                  </a:lnTo>
                  <a:lnTo>
                    <a:pt x="143433" y="33134"/>
                  </a:lnTo>
                  <a:lnTo>
                    <a:pt x="126072" y="41211"/>
                  </a:lnTo>
                  <a:lnTo>
                    <a:pt x="83185" y="65747"/>
                  </a:lnTo>
                  <a:lnTo>
                    <a:pt x="838" y="114274"/>
                  </a:lnTo>
                  <a:lnTo>
                    <a:pt x="0" y="180200"/>
                  </a:lnTo>
                  <a:lnTo>
                    <a:pt x="47028" y="296354"/>
                  </a:lnTo>
                  <a:lnTo>
                    <a:pt x="103466" y="406958"/>
                  </a:lnTo>
                  <a:lnTo>
                    <a:pt x="130835" y="456222"/>
                  </a:lnTo>
                  <a:lnTo>
                    <a:pt x="309651" y="410781"/>
                  </a:lnTo>
                  <a:lnTo>
                    <a:pt x="252945" y="551243"/>
                  </a:lnTo>
                  <a:lnTo>
                    <a:pt x="688835" y="658139"/>
                  </a:lnTo>
                  <a:close/>
                </a:path>
                <a:path w="828675" h="659129">
                  <a:moveTo>
                    <a:pt x="828573" y="386359"/>
                  </a:moveTo>
                  <a:lnTo>
                    <a:pt x="825639" y="338251"/>
                  </a:lnTo>
                  <a:lnTo>
                    <a:pt x="815873" y="229489"/>
                  </a:lnTo>
                  <a:lnTo>
                    <a:pt x="797788" y="113385"/>
                  </a:lnTo>
                  <a:lnTo>
                    <a:pt x="769924" y="43294"/>
                  </a:lnTo>
                  <a:lnTo>
                    <a:pt x="728002" y="19545"/>
                  </a:lnTo>
                  <a:lnTo>
                    <a:pt x="683209" y="11277"/>
                  </a:lnTo>
                  <a:lnTo>
                    <a:pt x="601472" y="0"/>
                  </a:lnTo>
                  <a:lnTo>
                    <a:pt x="667042" y="382054"/>
                  </a:lnTo>
                  <a:lnTo>
                    <a:pt x="689089" y="658660"/>
                  </a:lnTo>
                  <a:lnTo>
                    <a:pt x="796836" y="483755"/>
                  </a:lnTo>
                  <a:lnTo>
                    <a:pt x="695401" y="394614"/>
                  </a:lnTo>
                  <a:lnTo>
                    <a:pt x="828573" y="386359"/>
                  </a:lnTo>
                  <a:close/>
                </a:path>
              </a:pathLst>
            </a:custGeom>
            <a:solidFill>
              <a:srgbClr val="56A5D8"/>
            </a:solidFill>
          </p:spPr>
          <p:txBody>
            <a:bodyPr wrap="square" lIns="0" tIns="0" rIns="0" bIns="0" rtlCol="0"/>
            <a:lstStyle/>
            <a:p>
              <a:endParaRPr/>
            </a:p>
          </p:txBody>
        </p:sp>
        <p:pic>
          <p:nvPicPr>
            <p:cNvPr id="12" name="object 12">
              <a:extLst>
                <a:ext uri="{FF2B5EF4-FFF2-40B4-BE49-F238E27FC236}">
                  <a16:creationId xmlns:a16="http://schemas.microsoft.com/office/drawing/2014/main" id="{DDD47C85-99A3-5049-900E-A93DF2F9087F}"/>
                </a:ext>
              </a:extLst>
            </p:cNvPr>
            <p:cNvPicPr/>
            <p:nvPr/>
          </p:nvPicPr>
          <p:blipFill>
            <a:blip r:embed="rId3" cstate="print"/>
            <a:stretch>
              <a:fillRect/>
            </a:stretch>
          </p:blipFill>
          <p:spPr>
            <a:xfrm>
              <a:off x="10359867" y="4849855"/>
              <a:ext cx="215708" cy="424857"/>
            </a:xfrm>
            <a:prstGeom prst="rect">
              <a:avLst/>
            </a:prstGeom>
          </p:spPr>
        </p:pic>
        <p:sp>
          <p:nvSpPr>
            <p:cNvPr id="13" name="object 13">
              <a:extLst>
                <a:ext uri="{FF2B5EF4-FFF2-40B4-BE49-F238E27FC236}">
                  <a16:creationId xmlns:a16="http://schemas.microsoft.com/office/drawing/2014/main" id="{0E12B15D-804F-8745-B2FB-99E9C62EB83A}"/>
                </a:ext>
              </a:extLst>
            </p:cNvPr>
            <p:cNvSpPr/>
            <p:nvPr/>
          </p:nvSpPr>
          <p:spPr>
            <a:xfrm>
              <a:off x="8924823" y="5306100"/>
              <a:ext cx="2050414" cy="88900"/>
            </a:xfrm>
            <a:custGeom>
              <a:avLst/>
              <a:gdLst/>
              <a:ahLst/>
              <a:cxnLst/>
              <a:rect l="l" t="t" r="r" b="b"/>
              <a:pathLst>
                <a:path w="2050415" h="88900">
                  <a:moveTo>
                    <a:pt x="563118" y="19710"/>
                  </a:moveTo>
                  <a:lnTo>
                    <a:pt x="560908" y="0"/>
                  </a:lnTo>
                  <a:lnTo>
                    <a:pt x="0" y="62814"/>
                  </a:lnTo>
                  <a:lnTo>
                    <a:pt x="2209" y="82524"/>
                  </a:lnTo>
                  <a:lnTo>
                    <a:pt x="563118" y="19710"/>
                  </a:lnTo>
                  <a:close/>
                </a:path>
                <a:path w="2050415" h="88900">
                  <a:moveTo>
                    <a:pt x="2050402" y="69126"/>
                  </a:moveTo>
                  <a:lnTo>
                    <a:pt x="1632483" y="30137"/>
                  </a:lnTo>
                  <a:lnTo>
                    <a:pt x="1630641" y="49885"/>
                  </a:lnTo>
                  <a:lnTo>
                    <a:pt x="2048573" y="88874"/>
                  </a:lnTo>
                  <a:lnTo>
                    <a:pt x="2050402" y="69126"/>
                  </a:lnTo>
                  <a:close/>
                </a:path>
              </a:pathLst>
            </a:custGeom>
            <a:solidFill>
              <a:srgbClr val="FFFFFF"/>
            </a:solidFill>
          </p:spPr>
          <p:txBody>
            <a:bodyPr wrap="square" lIns="0" tIns="0" rIns="0" bIns="0" rtlCol="0"/>
            <a:lstStyle/>
            <a:p>
              <a:endParaRPr/>
            </a:p>
          </p:txBody>
        </p:sp>
        <p:sp>
          <p:nvSpPr>
            <p:cNvPr id="14" name="object 14">
              <a:extLst>
                <a:ext uri="{FF2B5EF4-FFF2-40B4-BE49-F238E27FC236}">
                  <a16:creationId xmlns:a16="http://schemas.microsoft.com/office/drawing/2014/main" id="{8B22EEF3-E16B-CE4E-86EF-6B88F6D32916}"/>
                </a:ext>
              </a:extLst>
            </p:cNvPr>
            <p:cNvSpPr/>
            <p:nvPr/>
          </p:nvSpPr>
          <p:spPr>
            <a:xfrm>
              <a:off x="10513683" y="4728132"/>
              <a:ext cx="182245" cy="668655"/>
            </a:xfrm>
            <a:custGeom>
              <a:avLst/>
              <a:gdLst/>
              <a:ahLst/>
              <a:cxnLst/>
              <a:rect l="l" t="t" r="r" b="b"/>
              <a:pathLst>
                <a:path w="182245" h="668654">
                  <a:moveTo>
                    <a:pt x="0" y="0"/>
                  </a:moveTo>
                  <a:lnTo>
                    <a:pt x="39931" y="668270"/>
                  </a:lnTo>
                  <a:lnTo>
                    <a:pt x="84302" y="521164"/>
                  </a:lnTo>
                  <a:lnTo>
                    <a:pt x="181909" y="210145"/>
                  </a:lnTo>
                  <a:lnTo>
                    <a:pt x="0" y="0"/>
                  </a:lnTo>
                  <a:close/>
                </a:path>
              </a:pathLst>
            </a:custGeom>
            <a:solidFill>
              <a:srgbClr val="4289CC"/>
            </a:solidFill>
          </p:spPr>
          <p:txBody>
            <a:bodyPr wrap="square" lIns="0" tIns="0" rIns="0" bIns="0" rtlCol="0"/>
            <a:lstStyle/>
            <a:p>
              <a:endParaRPr/>
            </a:p>
          </p:txBody>
        </p:sp>
        <p:sp>
          <p:nvSpPr>
            <p:cNvPr id="15" name="object 15">
              <a:extLst>
                <a:ext uri="{FF2B5EF4-FFF2-40B4-BE49-F238E27FC236}">
                  <a16:creationId xmlns:a16="http://schemas.microsoft.com/office/drawing/2014/main" id="{61FD6C0B-ED14-8D47-9530-57995D3E3DE0}"/>
                </a:ext>
              </a:extLst>
            </p:cNvPr>
            <p:cNvSpPr/>
            <p:nvPr/>
          </p:nvSpPr>
          <p:spPr>
            <a:xfrm>
              <a:off x="9613875" y="3954096"/>
              <a:ext cx="400050" cy="138430"/>
            </a:xfrm>
            <a:custGeom>
              <a:avLst/>
              <a:gdLst/>
              <a:ahLst/>
              <a:cxnLst/>
              <a:rect l="l" t="t" r="r" b="b"/>
              <a:pathLst>
                <a:path w="400050" h="138429">
                  <a:moveTo>
                    <a:pt x="399618" y="19443"/>
                  </a:moveTo>
                  <a:lnTo>
                    <a:pt x="363194" y="45796"/>
                  </a:lnTo>
                  <a:lnTo>
                    <a:pt x="316776" y="69456"/>
                  </a:lnTo>
                  <a:lnTo>
                    <a:pt x="246532" y="87680"/>
                  </a:lnTo>
                  <a:lnTo>
                    <a:pt x="210540" y="89966"/>
                  </a:lnTo>
                  <a:lnTo>
                    <a:pt x="174548" y="87680"/>
                  </a:lnTo>
                  <a:lnTo>
                    <a:pt x="104317" y="69456"/>
                  </a:lnTo>
                  <a:lnTo>
                    <a:pt x="53454" y="42989"/>
                  </a:lnTo>
                  <a:lnTo>
                    <a:pt x="20967" y="19024"/>
                  </a:lnTo>
                  <a:lnTo>
                    <a:pt x="0" y="0"/>
                  </a:lnTo>
                  <a:lnTo>
                    <a:pt x="0" y="40411"/>
                  </a:lnTo>
                  <a:lnTo>
                    <a:pt x="42049" y="81699"/>
                  </a:lnTo>
                  <a:lnTo>
                    <a:pt x="101003" y="117741"/>
                  </a:lnTo>
                  <a:lnTo>
                    <a:pt x="164299" y="135966"/>
                  </a:lnTo>
                  <a:lnTo>
                    <a:pt x="196862" y="138252"/>
                  </a:lnTo>
                  <a:lnTo>
                    <a:pt x="214058" y="137604"/>
                  </a:lnTo>
                  <a:lnTo>
                    <a:pt x="265061" y="128003"/>
                  </a:lnTo>
                  <a:lnTo>
                    <a:pt x="308597" y="109855"/>
                  </a:lnTo>
                  <a:lnTo>
                    <a:pt x="346976" y="83375"/>
                  </a:lnTo>
                  <a:lnTo>
                    <a:pt x="391706" y="41287"/>
                  </a:lnTo>
                  <a:lnTo>
                    <a:pt x="399618" y="33121"/>
                  </a:lnTo>
                  <a:lnTo>
                    <a:pt x="399618" y="19443"/>
                  </a:lnTo>
                  <a:close/>
                </a:path>
              </a:pathLst>
            </a:custGeom>
            <a:solidFill>
              <a:srgbClr val="E5AA70"/>
            </a:solidFill>
          </p:spPr>
          <p:txBody>
            <a:bodyPr wrap="square" lIns="0" tIns="0" rIns="0" bIns="0" rtlCol="0"/>
            <a:lstStyle/>
            <a:p>
              <a:endParaRPr/>
            </a:p>
          </p:txBody>
        </p:sp>
        <p:sp>
          <p:nvSpPr>
            <p:cNvPr id="16" name="object 16">
              <a:extLst>
                <a:ext uri="{FF2B5EF4-FFF2-40B4-BE49-F238E27FC236}">
                  <a16:creationId xmlns:a16="http://schemas.microsoft.com/office/drawing/2014/main" id="{A83E347A-1D2C-C448-AF4E-C117A36F3AFC}"/>
                </a:ext>
              </a:extLst>
            </p:cNvPr>
            <p:cNvSpPr/>
            <p:nvPr/>
          </p:nvSpPr>
          <p:spPr>
            <a:xfrm>
              <a:off x="9341946" y="3393648"/>
              <a:ext cx="878840" cy="164465"/>
            </a:xfrm>
            <a:custGeom>
              <a:avLst/>
              <a:gdLst/>
              <a:ahLst/>
              <a:cxnLst/>
              <a:rect l="l" t="t" r="r" b="b"/>
              <a:pathLst>
                <a:path w="878840" h="164464">
                  <a:moveTo>
                    <a:pt x="878334" y="0"/>
                  </a:moveTo>
                  <a:lnTo>
                    <a:pt x="0" y="0"/>
                  </a:lnTo>
                  <a:lnTo>
                    <a:pt x="43684" y="164127"/>
                  </a:lnTo>
                  <a:lnTo>
                    <a:pt x="878334" y="164127"/>
                  </a:lnTo>
                  <a:lnTo>
                    <a:pt x="878334" y="0"/>
                  </a:lnTo>
                  <a:close/>
                </a:path>
              </a:pathLst>
            </a:custGeom>
            <a:solidFill>
              <a:srgbClr val="2D2D6B"/>
            </a:solidFill>
          </p:spPr>
          <p:txBody>
            <a:bodyPr wrap="square" lIns="0" tIns="0" rIns="0" bIns="0" rtlCol="0"/>
            <a:lstStyle/>
            <a:p>
              <a:endParaRPr/>
            </a:p>
          </p:txBody>
        </p:sp>
        <p:pic>
          <p:nvPicPr>
            <p:cNvPr id="17" name="object 17">
              <a:extLst>
                <a:ext uri="{FF2B5EF4-FFF2-40B4-BE49-F238E27FC236}">
                  <a16:creationId xmlns:a16="http://schemas.microsoft.com/office/drawing/2014/main" id="{1058E181-ABC9-9E49-8656-827F7608021C}"/>
                </a:ext>
              </a:extLst>
            </p:cNvPr>
            <p:cNvPicPr/>
            <p:nvPr/>
          </p:nvPicPr>
          <p:blipFill>
            <a:blip r:embed="rId4" cstate="print"/>
            <a:stretch>
              <a:fillRect/>
            </a:stretch>
          </p:blipFill>
          <p:spPr>
            <a:xfrm>
              <a:off x="9368981" y="3459215"/>
              <a:ext cx="144172" cy="182680"/>
            </a:xfrm>
            <a:prstGeom prst="rect">
              <a:avLst/>
            </a:prstGeom>
          </p:spPr>
        </p:pic>
        <p:pic>
          <p:nvPicPr>
            <p:cNvPr id="18" name="object 18">
              <a:extLst>
                <a:ext uri="{FF2B5EF4-FFF2-40B4-BE49-F238E27FC236}">
                  <a16:creationId xmlns:a16="http://schemas.microsoft.com/office/drawing/2014/main" id="{1301B432-221A-134B-850D-7F2848487592}"/>
                </a:ext>
              </a:extLst>
            </p:cNvPr>
            <p:cNvPicPr/>
            <p:nvPr/>
          </p:nvPicPr>
          <p:blipFill>
            <a:blip r:embed="rId5" cstate="print"/>
            <a:stretch>
              <a:fillRect/>
            </a:stretch>
          </p:blipFill>
          <p:spPr>
            <a:xfrm>
              <a:off x="10106308" y="3446638"/>
              <a:ext cx="130536" cy="165396"/>
            </a:xfrm>
            <a:prstGeom prst="rect">
              <a:avLst/>
            </a:prstGeom>
          </p:spPr>
        </p:pic>
        <p:sp>
          <p:nvSpPr>
            <p:cNvPr id="19" name="object 19">
              <a:extLst>
                <a:ext uri="{FF2B5EF4-FFF2-40B4-BE49-F238E27FC236}">
                  <a16:creationId xmlns:a16="http://schemas.microsoft.com/office/drawing/2014/main" id="{6E585A52-96B4-DF47-B640-DCA31B763A39}"/>
                </a:ext>
              </a:extLst>
            </p:cNvPr>
            <p:cNvSpPr/>
            <p:nvPr/>
          </p:nvSpPr>
          <p:spPr>
            <a:xfrm>
              <a:off x="9404802" y="2940808"/>
              <a:ext cx="803275" cy="1103630"/>
            </a:xfrm>
            <a:custGeom>
              <a:avLst/>
              <a:gdLst/>
              <a:ahLst/>
              <a:cxnLst/>
              <a:rect l="l" t="t" r="r" b="b"/>
              <a:pathLst>
                <a:path w="803275" h="1103629">
                  <a:moveTo>
                    <a:pt x="419614" y="0"/>
                  </a:moveTo>
                  <a:lnTo>
                    <a:pt x="196255" y="43147"/>
                  </a:lnTo>
                  <a:lnTo>
                    <a:pt x="73975" y="138070"/>
                  </a:lnTo>
                  <a:lnTo>
                    <a:pt x="22677" y="232993"/>
                  </a:lnTo>
                  <a:lnTo>
                    <a:pt x="12266" y="276140"/>
                  </a:lnTo>
                  <a:lnTo>
                    <a:pt x="0" y="583960"/>
                  </a:lnTo>
                  <a:lnTo>
                    <a:pt x="17028" y="763944"/>
                  </a:lnTo>
                  <a:lnTo>
                    <a:pt x="82358" y="885731"/>
                  </a:lnTo>
                  <a:lnTo>
                    <a:pt x="214994" y="1018961"/>
                  </a:lnTo>
                  <a:lnTo>
                    <a:pt x="245888" y="1044751"/>
                  </a:lnTo>
                  <a:lnTo>
                    <a:pt x="280029" y="1066797"/>
                  </a:lnTo>
                  <a:lnTo>
                    <a:pt x="324833" y="1087048"/>
                  </a:lnTo>
                  <a:lnTo>
                    <a:pt x="371710" y="1099199"/>
                  </a:lnTo>
                  <a:lnTo>
                    <a:pt x="419624" y="1103250"/>
                  </a:lnTo>
                  <a:lnTo>
                    <a:pt x="467537" y="1099199"/>
                  </a:lnTo>
                  <a:lnTo>
                    <a:pt x="514413" y="1087048"/>
                  </a:lnTo>
                  <a:lnTo>
                    <a:pt x="559214" y="1066797"/>
                  </a:lnTo>
                  <a:lnTo>
                    <a:pt x="599737" y="1039925"/>
                  </a:lnTo>
                  <a:lnTo>
                    <a:pt x="635618" y="1007790"/>
                  </a:lnTo>
                  <a:lnTo>
                    <a:pt x="752413" y="799551"/>
                  </a:lnTo>
                  <a:lnTo>
                    <a:pt x="797880" y="558481"/>
                  </a:lnTo>
                  <a:lnTo>
                    <a:pt x="802677" y="359154"/>
                  </a:lnTo>
                  <a:lnTo>
                    <a:pt x="797462" y="276140"/>
                  </a:lnTo>
                  <a:lnTo>
                    <a:pt x="791978" y="116496"/>
                  </a:lnTo>
                  <a:lnTo>
                    <a:pt x="750791" y="34517"/>
                  </a:lnTo>
                  <a:lnTo>
                    <a:pt x="638477" y="4314"/>
                  </a:lnTo>
                  <a:lnTo>
                    <a:pt x="419614" y="0"/>
                  </a:lnTo>
                  <a:close/>
                </a:path>
              </a:pathLst>
            </a:custGeom>
            <a:solidFill>
              <a:srgbClr val="F4C484"/>
            </a:solidFill>
          </p:spPr>
          <p:txBody>
            <a:bodyPr wrap="square" lIns="0" tIns="0" rIns="0" bIns="0" rtlCol="0"/>
            <a:lstStyle/>
            <a:p>
              <a:endParaRPr/>
            </a:p>
          </p:txBody>
        </p:sp>
        <p:sp>
          <p:nvSpPr>
            <p:cNvPr id="20" name="object 20">
              <a:extLst>
                <a:ext uri="{FF2B5EF4-FFF2-40B4-BE49-F238E27FC236}">
                  <a16:creationId xmlns:a16="http://schemas.microsoft.com/office/drawing/2014/main" id="{A282189F-0B8C-514D-A1AC-6275F3510ABA}"/>
                </a:ext>
              </a:extLst>
            </p:cNvPr>
            <p:cNvSpPr/>
            <p:nvPr/>
          </p:nvSpPr>
          <p:spPr>
            <a:xfrm>
              <a:off x="9701771" y="3454173"/>
              <a:ext cx="388620" cy="80010"/>
            </a:xfrm>
            <a:custGeom>
              <a:avLst/>
              <a:gdLst/>
              <a:ahLst/>
              <a:cxnLst/>
              <a:rect l="l" t="t" r="r" b="b"/>
              <a:pathLst>
                <a:path w="388620" h="80010">
                  <a:moveTo>
                    <a:pt x="66433" y="46304"/>
                  </a:moveTo>
                  <a:lnTo>
                    <a:pt x="63131" y="34201"/>
                  </a:lnTo>
                  <a:lnTo>
                    <a:pt x="55435" y="24574"/>
                  </a:lnTo>
                  <a:lnTo>
                    <a:pt x="44488" y="18389"/>
                  </a:lnTo>
                  <a:lnTo>
                    <a:pt x="31407" y="16586"/>
                  </a:lnTo>
                  <a:lnTo>
                    <a:pt x="18618" y="19723"/>
                  </a:lnTo>
                  <a:lnTo>
                    <a:pt x="8445" y="27000"/>
                  </a:lnTo>
                  <a:lnTo>
                    <a:pt x="1905" y="37363"/>
                  </a:lnTo>
                  <a:lnTo>
                    <a:pt x="0" y="49733"/>
                  </a:lnTo>
                  <a:lnTo>
                    <a:pt x="3302" y="61836"/>
                  </a:lnTo>
                  <a:lnTo>
                    <a:pt x="10998" y="71462"/>
                  </a:lnTo>
                  <a:lnTo>
                    <a:pt x="21945" y="77660"/>
                  </a:lnTo>
                  <a:lnTo>
                    <a:pt x="35013" y="79463"/>
                  </a:lnTo>
                  <a:lnTo>
                    <a:pt x="47815" y="76327"/>
                  </a:lnTo>
                  <a:lnTo>
                    <a:pt x="57988" y="69037"/>
                  </a:lnTo>
                  <a:lnTo>
                    <a:pt x="64528" y="58674"/>
                  </a:lnTo>
                  <a:lnTo>
                    <a:pt x="66433" y="46304"/>
                  </a:lnTo>
                  <a:close/>
                </a:path>
                <a:path w="388620" h="80010">
                  <a:moveTo>
                    <a:pt x="388226" y="29718"/>
                  </a:moveTo>
                  <a:lnTo>
                    <a:pt x="384911" y="17614"/>
                  </a:lnTo>
                  <a:lnTo>
                    <a:pt x="377215" y="7988"/>
                  </a:lnTo>
                  <a:lnTo>
                    <a:pt x="366268" y="1803"/>
                  </a:lnTo>
                  <a:lnTo>
                    <a:pt x="353199" y="0"/>
                  </a:lnTo>
                  <a:lnTo>
                    <a:pt x="340398" y="3136"/>
                  </a:lnTo>
                  <a:lnTo>
                    <a:pt x="330238" y="10414"/>
                  </a:lnTo>
                  <a:lnTo>
                    <a:pt x="323684" y="20777"/>
                  </a:lnTo>
                  <a:lnTo>
                    <a:pt x="321779" y="33147"/>
                  </a:lnTo>
                  <a:lnTo>
                    <a:pt x="325094" y="45250"/>
                  </a:lnTo>
                  <a:lnTo>
                    <a:pt x="332778" y="54876"/>
                  </a:lnTo>
                  <a:lnTo>
                    <a:pt x="343738" y="61074"/>
                  </a:lnTo>
                  <a:lnTo>
                    <a:pt x="356806" y="62877"/>
                  </a:lnTo>
                  <a:lnTo>
                    <a:pt x="369595" y="59740"/>
                  </a:lnTo>
                  <a:lnTo>
                    <a:pt x="379768" y="52463"/>
                  </a:lnTo>
                  <a:lnTo>
                    <a:pt x="386321" y="42100"/>
                  </a:lnTo>
                  <a:lnTo>
                    <a:pt x="388226" y="29718"/>
                  </a:lnTo>
                  <a:close/>
                </a:path>
              </a:pathLst>
            </a:custGeom>
            <a:solidFill>
              <a:srgbClr val="211C42"/>
            </a:solidFill>
          </p:spPr>
          <p:txBody>
            <a:bodyPr wrap="square" lIns="0" tIns="0" rIns="0" bIns="0" rtlCol="0"/>
            <a:lstStyle/>
            <a:p>
              <a:endParaRPr/>
            </a:p>
          </p:txBody>
        </p:sp>
        <p:pic>
          <p:nvPicPr>
            <p:cNvPr id="21" name="object 21">
              <a:extLst>
                <a:ext uri="{FF2B5EF4-FFF2-40B4-BE49-F238E27FC236}">
                  <a16:creationId xmlns:a16="http://schemas.microsoft.com/office/drawing/2014/main" id="{F247C0DB-F2CD-CB4C-8E4D-18B5AC6EB0B8}"/>
                </a:ext>
              </a:extLst>
            </p:cNvPr>
            <p:cNvPicPr/>
            <p:nvPr/>
          </p:nvPicPr>
          <p:blipFill>
            <a:blip r:embed="rId6" cstate="print"/>
            <a:stretch>
              <a:fillRect/>
            </a:stretch>
          </p:blipFill>
          <p:spPr>
            <a:xfrm>
              <a:off x="9605044" y="3333354"/>
              <a:ext cx="221330" cy="81799"/>
            </a:xfrm>
            <a:prstGeom prst="rect">
              <a:avLst/>
            </a:prstGeom>
          </p:spPr>
        </p:pic>
        <p:pic>
          <p:nvPicPr>
            <p:cNvPr id="22" name="object 22">
              <a:extLst>
                <a:ext uri="{FF2B5EF4-FFF2-40B4-BE49-F238E27FC236}">
                  <a16:creationId xmlns:a16="http://schemas.microsoft.com/office/drawing/2014/main" id="{09174A38-68E7-7743-A512-1A06274D6516}"/>
                </a:ext>
              </a:extLst>
            </p:cNvPr>
            <p:cNvPicPr/>
            <p:nvPr/>
          </p:nvPicPr>
          <p:blipFill>
            <a:blip r:embed="rId7" cstate="print"/>
            <a:stretch>
              <a:fillRect/>
            </a:stretch>
          </p:blipFill>
          <p:spPr>
            <a:xfrm>
              <a:off x="9967678" y="3331836"/>
              <a:ext cx="224544" cy="70227"/>
            </a:xfrm>
            <a:prstGeom prst="rect">
              <a:avLst/>
            </a:prstGeom>
          </p:spPr>
        </p:pic>
        <p:pic>
          <p:nvPicPr>
            <p:cNvPr id="23" name="object 23">
              <a:extLst>
                <a:ext uri="{FF2B5EF4-FFF2-40B4-BE49-F238E27FC236}">
                  <a16:creationId xmlns:a16="http://schemas.microsoft.com/office/drawing/2014/main" id="{ED1EA440-1908-7143-A455-23B6EFAA02D6}"/>
                </a:ext>
              </a:extLst>
            </p:cNvPr>
            <p:cNvPicPr/>
            <p:nvPr/>
          </p:nvPicPr>
          <p:blipFill>
            <a:blip r:embed="rId8" cstate="print"/>
            <a:stretch>
              <a:fillRect/>
            </a:stretch>
          </p:blipFill>
          <p:spPr>
            <a:xfrm>
              <a:off x="9785654" y="3740047"/>
              <a:ext cx="250091" cy="68418"/>
            </a:xfrm>
            <a:prstGeom prst="rect">
              <a:avLst/>
            </a:prstGeom>
          </p:spPr>
        </p:pic>
        <p:pic>
          <p:nvPicPr>
            <p:cNvPr id="24" name="object 24">
              <a:extLst>
                <a:ext uri="{FF2B5EF4-FFF2-40B4-BE49-F238E27FC236}">
                  <a16:creationId xmlns:a16="http://schemas.microsoft.com/office/drawing/2014/main" id="{248FC96D-B6E0-8242-BBBB-4E28AAC6ED09}"/>
                </a:ext>
              </a:extLst>
            </p:cNvPr>
            <p:cNvPicPr/>
            <p:nvPr/>
          </p:nvPicPr>
          <p:blipFill>
            <a:blip r:embed="rId9" cstate="print"/>
            <a:stretch>
              <a:fillRect/>
            </a:stretch>
          </p:blipFill>
          <p:spPr>
            <a:xfrm>
              <a:off x="9872164" y="3531431"/>
              <a:ext cx="72127" cy="124432"/>
            </a:xfrm>
            <a:prstGeom prst="rect">
              <a:avLst/>
            </a:prstGeom>
          </p:spPr>
        </p:pic>
        <p:sp>
          <p:nvSpPr>
            <p:cNvPr id="25" name="object 25">
              <a:extLst>
                <a:ext uri="{FF2B5EF4-FFF2-40B4-BE49-F238E27FC236}">
                  <a16:creationId xmlns:a16="http://schemas.microsoft.com/office/drawing/2014/main" id="{6A08C68E-04A0-9246-A612-7552D1FD9BE4}"/>
                </a:ext>
              </a:extLst>
            </p:cNvPr>
            <p:cNvSpPr/>
            <p:nvPr/>
          </p:nvSpPr>
          <p:spPr>
            <a:xfrm>
              <a:off x="9476359" y="4106623"/>
              <a:ext cx="754380" cy="425450"/>
            </a:xfrm>
            <a:custGeom>
              <a:avLst/>
              <a:gdLst/>
              <a:ahLst/>
              <a:cxnLst/>
              <a:rect l="l" t="t" r="r" b="b"/>
              <a:pathLst>
                <a:path w="754379" h="425450">
                  <a:moveTo>
                    <a:pt x="183349" y="418185"/>
                  </a:moveTo>
                  <a:lnTo>
                    <a:pt x="141376" y="344385"/>
                  </a:lnTo>
                  <a:lnTo>
                    <a:pt x="106616" y="274929"/>
                  </a:lnTo>
                  <a:lnTo>
                    <a:pt x="78574" y="211467"/>
                  </a:lnTo>
                  <a:lnTo>
                    <a:pt x="56743" y="155676"/>
                  </a:lnTo>
                  <a:lnTo>
                    <a:pt x="40614" y="109245"/>
                  </a:lnTo>
                  <a:lnTo>
                    <a:pt x="23456" y="51079"/>
                  </a:lnTo>
                  <a:lnTo>
                    <a:pt x="21424" y="42710"/>
                  </a:lnTo>
                  <a:lnTo>
                    <a:pt x="0" y="50634"/>
                  </a:lnTo>
                  <a:lnTo>
                    <a:pt x="18148" y="115925"/>
                  </a:lnTo>
                  <a:lnTo>
                    <a:pt x="33769" y="161772"/>
                  </a:lnTo>
                  <a:lnTo>
                    <a:pt x="55181" y="217144"/>
                  </a:lnTo>
                  <a:lnTo>
                    <a:pt x="83032" y="280492"/>
                  </a:lnTo>
                  <a:lnTo>
                    <a:pt x="117906" y="350316"/>
                  </a:lnTo>
                  <a:lnTo>
                    <a:pt x="160439" y="425094"/>
                  </a:lnTo>
                  <a:lnTo>
                    <a:pt x="183349" y="418185"/>
                  </a:lnTo>
                  <a:close/>
                </a:path>
                <a:path w="754379" h="425450">
                  <a:moveTo>
                    <a:pt x="753846" y="374396"/>
                  </a:moveTo>
                  <a:lnTo>
                    <a:pt x="749363" y="313461"/>
                  </a:lnTo>
                  <a:lnTo>
                    <a:pt x="744004" y="255435"/>
                  </a:lnTo>
                  <a:lnTo>
                    <a:pt x="736511" y="188544"/>
                  </a:lnTo>
                  <a:lnTo>
                    <a:pt x="726833" y="119888"/>
                  </a:lnTo>
                  <a:lnTo>
                    <a:pt x="714959" y="56616"/>
                  </a:lnTo>
                  <a:lnTo>
                    <a:pt x="700836" y="5829"/>
                  </a:lnTo>
                  <a:lnTo>
                    <a:pt x="676211" y="0"/>
                  </a:lnTo>
                  <a:lnTo>
                    <a:pt x="688517" y="43434"/>
                  </a:lnTo>
                  <a:lnTo>
                    <a:pt x="699452" y="98539"/>
                  </a:lnTo>
                  <a:lnTo>
                    <a:pt x="708952" y="159994"/>
                  </a:lnTo>
                  <a:lnTo>
                    <a:pt x="716915" y="222453"/>
                  </a:lnTo>
                  <a:lnTo>
                    <a:pt x="723265" y="280555"/>
                  </a:lnTo>
                  <a:lnTo>
                    <a:pt x="727925" y="328980"/>
                  </a:lnTo>
                  <a:lnTo>
                    <a:pt x="731799" y="375399"/>
                  </a:lnTo>
                  <a:lnTo>
                    <a:pt x="753846" y="374396"/>
                  </a:lnTo>
                  <a:close/>
                </a:path>
              </a:pathLst>
            </a:custGeom>
            <a:solidFill>
              <a:srgbClr val="FFFFFF"/>
            </a:solidFill>
          </p:spPr>
          <p:txBody>
            <a:bodyPr wrap="square" lIns="0" tIns="0" rIns="0" bIns="0" rtlCol="0"/>
            <a:lstStyle/>
            <a:p>
              <a:endParaRPr/>
            </a:p>
          </p:txBody>
        </p:sp>
        <p:sp>
          <p:nvSpPr>
            <p:cNvPr id="26" name="object 26">
              <a:extLst>
                <a:ext uri="{FF2B5EF4-FFF2-40B4-BE49-F238E27FC236}">
                  <a16:creationId xmlns:a16="http://schemas.microsoft.com/office/drawing/2014/main" id="{283500B4-B7C6-1D48-B8F5-FBC36C0B3C38}"/>
                </a:ext>
              </a:extLst>
            </p:cNvPr>
            <p:cNvSpPr/>
            <p:nvPr/>
          </p:nvSpPr>
          <p:spPr>
            <a:xfrm>
              <a:off x="9305023" y="2835667"/>
              <a:ext cx="942340" cy="630555"/>
            </a:xfrm>
            <a:custGeom>
              <a:avLst/>
              <a:gdLst/>
              <a:ahLst/>
              <a:cxnLst/>
              <a:rect l="l" t="t" r="r" b="b"/>
              <a:pathLst>
                <a:path w="942340" h="630554">
                  <a:moveTo>
                    <a:pt x="476409" y="0"/>
                  </a:moveTo>
                  <a:lnTo>
                    <a:pt x="422461" y="496"/>
                  </a:lnTo>
                  <a:lnTo>
                    <a:pt x="371325" y="1471"/>
                  </a:lnTo>
                  <a:lnTo>
                    <a:pt x="323337" y="4145"/>
                  </a:lnTo>
                  <a:lnTo>
                    <a:pt x="278832" y="9741"/>
                  </a:lnTo>
                  <a:lnTo>
                    <a:pt x="238145" y="19481"/>
                  </a:lnTo>
                  <a:lnTo>
                    <a:pt x="201610" y="34585"/>
                  </a:lnTo>
                  <a:lnTo>
                    <a:pt x="169564" y="56277"/>
                  </a:lnTo>
                  <a:lnTo>
                    <a:pt x="142340" y="85776"/>
                  </a:lnTo>
                  <a:lnTo>
                    <a:pt x="120274" y="124306"/>
                  </a:lnTo>
                  <a:lnTo>
                    <a:pt x="84319" y="141451"/>
                  </a:lnTo>
                  <a:lnTo>
                    <a:pt x="33319" y="192291"/>
                  </a:lnTo>
                  <a:lnTo>
                    <a:pt x="6637" y="261430"/>
                  </a:lnTo>
                  <a:lnTo>
                    <a:pt x="1080" y="301448"/>
                  </a:lnTo>
                  <a:lnTo>
                    <a:pt x="0" y="344343"/>
                  </a:lnTo>
                  <a:lnTo>
                    <a:pt x="2862" y="389550"/>
                  </a:lnTo>
                  <a:lnTo>
                    <a:pt x="9134" y="436503"/>
                  </a:lnTo>
                  <a:lnTo>
                    <a:pt x="18280" y="484637"/>
                  </a:lnTo>
                  <a:lnTo>
                    <a:pt x="29767" y="533386"/>
                  </a:lnTo>
                  <a:lnTo>
                    <a:pt x="43060" y="582184"/>
                  </a:lnTo>
                  <a:lnTo>
                    <a:pt x="57625" y="630466"/>
                  </a:lnTo>
                  <a:lnTo>
                    <a:pt x="103380" y="623845"/>
                  </a:lnTo>
                  <a:lnTo>
                    <a:pt x="146593" y="605521"/>
                  </a:lnTo>
                  <a:lnTo>
                    <a:pt x="186698" y="577807"/>
                  </a:lnTo>
                  <a:lnTo>
                    <a:pt x="223129" y="543016"/>
                  </a:lnTo>
                  <a:lnTo>
                    <a:pt x="255321" y="503463"/>
                  </a:lnTo>
                  <a:lnTo>
                    <a:pt x="282706" y="461459"/>
                  </a:lnTo>
                  <a:lnTo>
                    <a:pt x="304721" y="419320"/>
                  </a:lnTo>
                  <a:lnTo>
                    <a:pt x="320799" y="379359"/>
                  </a:lnTo>
                  <a:lnTo>
                    <a:pt x="332879" y="315222"/>
                  </a:lnTo>
                  <a:lnTo>
                    <a:pt x="375895" y="331326"/>
                  </a:lnTo>
                  <a:lnTo>
                    <a:pt x="413404" y="352789"/>
                  </a:lnTo>
                  <a:lnTo>
                    <a:pt x="449998" y="376248"/>
                  </a:lnTo>
                  <a:lnTo>
                    <a:pt x="490272" y="398339"/>
                  </a:lnTo>
                  <a:lnTo>
                    <a:pt x="538818" y="415700"/>
                  </a:lnTo>
                  <a:lnTo>
                    <a:pt x="600229" y="424967"/>
                  </a:lnTo>
                  <a:lnTo>
                    <a:pt x="659694" y="424685"/>
                  </a:lnTo>
                  <a:lnTo>
                    <a:pt x="697904" y="418970"/>
                  </a:lnTo>
                  <a:lnTo>
                    <a:pt x="723998" y="413473"/>
                  </a:lnTo>
                  <a:lnTo>
                    <a:pt x="747114" y="413844"/>
                  </a:lnTo>
                  <a:lnTo>
                    <a:pt x="776391" y="425736"/>
                  </a:lnTo>
                  <a:lnTo>
                    <a:pt x="801770" y="451709"/>
                  </a:lnTo>
                  <a:lnTo>
                    <a:pt x="820794" y="491302"/>
                  </a:lnTo>
                  <a:lnTo>
                    <a:pt x="837455" y="536462"/>
                  </a:lnTo>
                  <a:lnTo>
                    <a:pt x="855743" y="579136"/>
                  </a:lnTo>
                  <a:lnTo>
                    <a:pt x="879650" y="611272"/>
                  </a:lnTo>
                  <a:lnTo>
                    <a:pt x="913168" y="624815"/>
                  </a:lnTo>
                  <a:lnTo>
                    <a:pt x="924899" y="578534"/>
                  </a:lnTo>
                  <a:lnTo>
                    <a:pt x="933699" y="532721"/>
                  </a:lnTo>
                  <a:lnTo>
                    <a:pt x="939518" y="487561"/>
                  </a:lnTo>
                  <a:lnTo>
                    <a:pt x="942304" y="443243"/>
                  </a:lnTo>
                  <a:lnTo>
                    <a:pt x="942007" y="399953"/>
                  </a:lnTo>
                  <a:lnTo>
                    <a:pt x="938577" y="357880"/>
                  </a:lnTo>
                  <a:lnTo>
                    <a:pt x="931961" y="317209"/>
                  </a:lnTo>
                  <a:lnTo>
                    <a:pt x="922109" y="278128"/>
                  </a:lnTo>
                  <a:lnTo>
                    <a:pt x="908971" y="240825"/>
                  </a:lnTo>
                  <a:lnTo>
                    <a:pt x="892495" y="205487"/>
                  </a:lnTo>
                  <a:lnTo>
                    <a:pt x="872630" y="172301"/>
                  </a:lnTo>
                  <a:lnTo>
                    <a:pt x="849326" y="141454"/>
                  </a:lnTo>
                  <a:lnTo>
                    <a:pt x="822531" y="113134"/>
                  </a:lnTo>
                  <a:lnTo>
                    <a:pt x="792195" y="87528"/>
                  </a:lnTo>
                  <a:lnTo>
                    <a:pt x="758267" y="64823"/>
                  </a:lnTo>
                  <a:lnTo>
                    <a:pt x="720695" y="45206"/>
                  </a:lnTo>
                  <a:lnTo>
                    <a:pt x="679430" y="28864"/>
                  </a:lnTo>
                  <a:lnTo>
                    <a:pt x="634420" y="15986"/>
                  </a:lnTo>
                  <a:lnTo>
                    <a:pt x="585613" y="6757"/>
                  </a:lnTo>
                  <a:lnTo>
                    <a:pt x="532960" y="1366"/>
                  </a:lnTo>
                  <a:lnTo>
                    <a:pt x="476409" y="0"/>
                  </a:lnTo>
                  <a:close/>
                </a:path>
              </a:pathLst>
            </a:custGeom>
            <a:solidFill>
              <a:srgbClr val="2D2D6B"/>
            </a:solidFill>
          </p:spPr>
          <p:txBody>
            <a:bodyPr wrap="square" lIns="0" tIns="0" rIns="0" bIns="0" rtlCol="0"/>
            <a:lstStyle/>
            <a:p>
              <a:endParaRPr/>
            </a:p>
          </p:txBody>
        </p:sp>
        <p:sp>
          <p:nvSpPr>
            <p:cNvPr id="27" name="object 27">
              <a:extLst>
                <a:ext uri="{FF2B5EF4-FFF2-40B4-BE49-F238E27FC236}">
                  <a16:creationId xmlns:a16="http://schemas.microsoft.com/office/drawing/2014/main" id="{B5CA5BD7-D1D6-CA49-AB6F-8E24DFB2C745}"/>
                </a:ext>
              </a:extLst>
            </p:cNvPr>
            <p:cNvSpPr/>
            <p:nvPr/>
          </p:nvSpPr>
          <p:spPr>
            <a:xfrm>
              <a:off x="9159954" y="5441152"/>
              <a:ext cx="283210" cy="1621155"/>
            </a:xfrm>
            <a:custGeom>
              <a:avLst/>
              <a:gdLst/>
              <a:ahLst/>
              <a:cxnLst/>
              <a:rect l="l" t="t" r="r" b="b"/>
              <a:pathLst>
                <a:path w="283209" h="1621154">
                  <a:moveTo>
                    <a:pt x="249655" y="0"/>
                  </a:moveTo>
                  <a:lnTo>
                    <a:pt x="0" y="25295"/>
                  </a:lnTo>
                  <a:lnTo>
                    <a:pt x="11122" y="317406"/>
                  </a:lnTo>
                  <a:lnTo>
                    <a:pt x="33713" y="652800"/>
                  </a:lnTo>
                  <a:lnTo>
                    <a:pt x="55942" y="929109"/>
                  </a:lnTo>
                  <a:lnTo>
                    <a:pt x="65980" y="1043961"/>
                  </a:lnTo>
                  <a:lnTo>
                    <a:pt x="29298" y="1175417"/>
                  </a:lnTo>
                  <a:lnTo>
                    <a:pt x="12055" y="1252263"/>
                  </a:lnTo>
                  <a:lnTo>
                    <a:pt x="9735" y="1304226"/>
                  </a:lnTo>
                  <a:lnTo>
                    <a:pt x="17826" y="1361030"/>
                  </a:lnTo>
                  <a:lnTo>
                    <a:pt x="33306" y="1416615"/>
                  </a:lnTo>
                  <a:lnTo>
                    <a:pt x="55914" y="1466259"/>
                  </a:lnTo>
                  <a:lnTo>
                    <a:pt x="80079" y="1511266"/>
                  </a:lnTo>
                  <a:lnTo>
                    <a:pt x="100230" y="1552941"/>
                  </a:lnTo>
                  <a:lnTo>
                    <a:pt x="110794" y="1592586"/>
                  </a:lnTo>
                  <a:lnTo>
                    <a:pt x="118895" y="1615796"/>
                  </a:lnTo>
                  <a:lnTo>
                    <a:pt x="133104" y="1620977"/>
                  </a:lnTo>
                  <a:lnTo>
                    <a:pt x="148053" y="1609198"/>
                  </a:lnTo>
                  <a:lnTo>
                    <a:pt x="158373" y="1581526"/>
                  </a:lnTo>
                  <a:lnTo>
                    <a:pt x="158696" y="1539028"/>
                  </a:lnTo>
                  <a:lnTo>
                    <a:pt x="143655" y="1482773"/>
                  </a:lnTo>
                  <a:lnTo>
                    <a:pt x="126323" y="1420324"/>
                  </a:lnTo>
                  <a:lnTo>
                    <a:pt x="121336" y="1360917"/>
                  </a:lnTo>
                  <a:lnTo>
                    <a:pt x="125778" y="1308203"/>
                  </a:lnTo>
                  <a:lnTo>
                    <a:pt x="136736" y="1265836"/>
                  </a:lnTo>
                  <a:lnTo>
                    <a:pt x="151293" y="1237470"/>
                  </a:lnTo>
                  <a:lnTo>
                    <a:pt x="166535" y="1226757"/>
                  </a:lnTo>
                  <a:lnTo>
                    <a:pt x="178511" y="1241796"/>
                  </a:lnTo>
                  <a:lnTo>
                    <a:pt x="183008" y="1280427"/>
                  </a:lnTo>
                  <a:lnTo>
                    <a:pt x="185484" y="1330637"/>
                  </a:lnTo>
                  <a:lnTo>
                    <a:pt x="191398" y="1380413"/>
                  </a:lnTo>
                  <a:lnTo>
                    <a:pt x="206208" y="1417739"/>
                  </a:lnTo>
                  <a:lnTo>
                    <a:pt x="228958" y="1426836"/>
                  </a:lnTo>
                  <a:lnTo>
                    <a:pt x="246335" y="1398044"/>
                  </a:lnTo>
                  <a:lnTo>
                    <a:pt x="261048" y="1348729"/>
                  </a:lnTo>
                  <a:lnTo>
                    <a:pt x="275808" y="1296261"/>
                  </a:lnTo>
                  <a:lnTo>
                    <a:pt x="282695" y="1257901"/>
                  </a:lnTo>
                  <a:lnTo>
                    <a:pt x="282476" y="1211566"/>
                  </a:lnTo>
                  <a:lnTo>
                    <a:pt x="276375" y="1160196"/>
                  </a:lnTo>
                  <a:lnTo>
                    <a:pt x="265619" y="1106729"/>
                  </a:lnTo>
                  <a:lnTo>
                    <a:pt x="251433" y="1054105"/>
                  </a:lnTo>
                  <a:lnTo>
                    <a:pt x="235042" y="1005264"/>
                  </a:lnTo>
                  <a:lnTo>
                    <a:pt x="230022" y="983892"/>
                  </a:lnTo>
                  <a:lnTo>
                    <a:pt x="226857" y="952987"/>
                  </a:lnTo>
                  <a:lnTo>
                    <a:pt x="225303" y="913716"/>
                  </a:lnTo>
                  <a:lnTo>
                    <a:pt x="225115" y="867247"/>
                  </a:lnTo>
                  <a:lnTo>
                    <a:pt x="226048" y="814747"/>
                  </a:lnTo>
                  <a:lnTo>
                    <a:pt x="227858" y="757384"/>
                  </a:lnTo>
                  <a:lnTo>
                    <a:pt x="230301" y="696325"/>
                  </a:lnTo>
                  <a:lnTo>
                    <a:pt x="238972" y="502648"/>
                  </a:lnTo>
                  <a:lnTo>
                    <a:pt x="241495" y="438481"/>
                  </a:lnTo>
                  <a:lnTo>
                    <a:pt x="243427" y="376456"/>
                  </a:lnTo>
                  <a:lnTo>
                    <a:pt x="244522" y="317740"/>
                  </a:lnTo>
                  <a:lnTo>
                    <a:pt x="244537" y="263501"/>
                  </a:lnTo>
                  <a:lnTo>
                    <a:pt x="243226" y="214906"/>
                  </a:lnTo>
                  <a:lnTo>
                    <a:pt x="240344" y="173122"/>
                  </a:lnTo>
                  <a:lnTo>
                    <a:pt x="235648" y="139318"/>
                  </a:lnTo>
                  <a:lnTo>
                    <a:pt x="249655" y="0"/>
                  </a:lnTo>
                  <a:close/>
                </a:path>
              </a:pathLst>
            </a:custGeom>
            <a:solidFill>
              <a:srgbClr val="F4C484"/>
            </a:solidFill>
          </p:spPr>
          <p:txBody>
            <a:bodyPr wrap="square" lIns="0" tIns="0" rIns="0" bIns="0" rtlCol="0"/>
            <a:lstStyle/>
            <a:p>
              <a:endParaRPr/>
            </a:p>
          </p:txBody>
        </p:sp>
        <p:pic>
          <p:nvPicPr>
            <p:cNvPr id="28" name="object 28">
              <a:extLst>
                <a:ext uri="{FF2B5EF4-FFF2-40B4-BE49-F238E27FC236}">
                  <a16:creationId xmlns:a16="http://schemas.microsoft.com/office/drawing/2014/main" id="{31BEA95E-D74D-0041-9746-BFB8C695FEE5}"/>
                </a:ext>
              </a:extLst>
            </p:cNvPr>
            <p:cNvPicPr/>
            <p:nvPr/>
          </p:nvPicPr>
          <p:blipFill>
            <a:blip r:embed="rId10" cstate="print"/>
            <a:stretch>
              <a:fillRect/>
            </a:stretch>
          </p:blipFill>
          <p:spPr>
            <a:xfrm>
              <a:off x="11586323" y="2929132"/>
              <a:ext cx="3997987" cy="7112520"/>
            </a:xfrm>
            <a:prstGeom prst="rect">
              <a:avLst/>
            </a:prstGeom>
          </p:spPr>
        </p:pic>
        <p:pic>
          <p:nvPicPr>
            <p:cNvPr id="29" name="object 29">
              <a:extLst>
                <a:ext uri="{FF2B5EF4-FFF2-40B4-BE49-F238E27FC236}">
                  <a16:creationId xmlns:a16="http://schemas.microsoft.com/office/drawing/2014/main" id="{DC1EA626-118A-9642-9613-F6824FDB3DA4}"/>
                </a:ext>
              </a:extLst>
            </p:cNvPr>
            <p:cNvPicPr/>
            <p:nvPr/>
          </p:nvPicPr>
          <p:blipFill>
            <a:blip r:embed="rId11" cstate="print"/>
            <a:stretch>
              <a:fillRect/>
            </a:stretch>
          </p:blipFill>
          <p:spPr>
            <a:xfrm>
              <a:off x="14000848" y="4770772"/>
              <a:ext cx="103628" cy="136828"/>
            </a:xfrm>
            <a:prstGeom prst="rect">
              <a:avLst/>
            </a:prstGeom>
          </p:spPr>
        </p:pic>
        <p:sp>
          <p:nvSpPr>
            <p:cNvPr id="30" name="object 30">
              <a:extLst>
                <a:ext uri="{FF2B5EF4-FFF2-40B4-BE49-F238E27FC236}">
                  <a16:creationId xmlns:a16="http://schemas.microsoft.com/office/drawing/2014/main" id="{B691BB30-4C31-5245-8DCF-548A4F9075EF}"/>
                </a:ext>
              </a:extLst>
            </p:cNvPr>
            <p:cNvSpPr/>
            <p:nvPr/>
          </p:nvSpPr>
          <p:spPr>
            <a:xfrm>
              <a:off x="13729600" y="5068267"/>
              <a:ext cx="67310" cy="63500"/>
            </a:xfrm>
            <a:custGeom>
              <a:avLst/>
              <a:gdLst/>
              <a:ahLst/>
              <a:cxnLst/>
              <a:rect l="l" t="t" r="r" b="b"/>
              <a:pathLst>
                <a:path w="67309" h="63500">
                  <a:moveTo>
                    <a:pt x="59168" y="0"/>
                  </a:moveTo>
                  <a:lnTo>
                    <a:pt x="51958" y="2474"/>
                  </a:lnTo>
                  <a:lnTo>
                    <a:pt x="50022" y="6412"/>
                  </a:lnTo>
                  <a:lnTo>
                    <a:pt x="51249" y="10032"/>
                  </a:lnTo>
                  <a:lnTo>
                    <a:pt x="52156" y="13585"/>
                  </a:lnTo>
                  <a:lnTo>
                    <a:pt x="33929" y="48649"/>
                  </a:lnTo>
                  <a:lnTo>
                    <a:pt x="23110" y="49597"/>
                  </a:lnTo>
                  <a:lnTo>
                    <a:pt x="14766" y="47800"/>
                  </a:lnTo>
                  <a:lnTo>
                    <a:pt x="11066" y="46306"/>
                  </a:lnTo>
                  <a:lnTo>
                    <a:pt x="7668" y="44570"/>
                  </a:lnTo>
                  <a:lnTo>
                    <a:pt x="3501" y="45915"/>
                  </a:lnTo>
                  <a:lnTo>
                    <a:pt x="0" y="52711"/>
                  </a:lnTo>
                  <a:lnTo>
                    <a:pt x="1337" y="56893"/>
                  </a:lnTo>
                  <a:lnTo>
                    <a:pt x="4735" y="58644"/>
                  </a:lnTo>
                  <a:lnTo>
                    <a:pt x="14131" y="62061"/>
                  </a:lnTo>
                  <a:lnTo>
                    <a:pt x="26630" y="63499"/>
                  </a:lnTo>
                  <a:lnTo>
                    <a:pt x="40504" y="60979"/>
                  </a:lnTo>
                  <a:lnTo>
                    <a:pt x="54026" y="52519"/>
                  </a:lnTo>
                  <a:lnTo>
                    <a:pt x="54839" y="51729"/>
                  </a:lnTo>
                  <a:lnTo>
                    <a:pt x="64306" y="36765"/>
                  </a:lnTo>
                  <a:lnTo>
                    <a:pt x="66785" y="22015"/>
                  </a:lnTo>
                  <a:lnTo>
                    <a:pt x="65669" y="10567"/>
                  </a:lnTo>
                  <a:lnTo>
                    <a:pt x="64347" y="5511"/>
                  </a:lnTo>
                  <a:lnTo>
                    <a:pt x="63099" y="1898"/>
                  </a:lnTo>
                  <a:lnTo>
                    <a:pt x="59168" y="0"/>
                  </a:lnTo>
                  <a:close/>
                </a:path>
              </a:pathLst>
            </a:custGeom>
            <a:solidFill>
              <a:srgbClr val="1C1C1C"/>
            </a:solidFill>
          </p:spPr>
          <p:txBody>
            <a:bodyPr wrap="square" lIns="0" tIns="0" rIns="0" bIns="0" rtlCol="0"/>
            <a:lstStyle/>
            <a:p>
              <a:endParaRPr/>
            </a:p>
          </p:txBody>
        </p:sp>
        <p:pic>
          <p:nvPicPr>
            <p:cNvPr id="31" name="object 31">
              <a:extLst>
                <a:ext uri="{FF2B5EF4-FFF2-40B4-BE49-F238E27FC236}">
                  <a16:creationId xmlns:a16="http://schemas.microsoft.com/office/drawing/2014/main" id="{A2014955-32E4-5343-B1E8-758D7ABF0E04}"/>
                </a:ext>
              </a:extLst>
            </p:cNvPr>
            <p:cNvPicPr/>
            <p:nvPr/>
          </p:nvPicPr>
          <p:blipFill>
            <a:blip r:embed="rId12" cstate="print"/>
            <a:stretch>
              <a:fillRect/>
            </a:stretch>
          </p:blipFill>
          <p:spPr>
            <a:xfrm>
              <a:off x="13889120" y="4917017"/>
              <a:ext cx="65204" cy="65015"/>
            </a:xfrm>
            <a:prstGeom prst="rect">
              <a:avLst/>
            </a:prstGeom>
          </p:spPr>
        </p:pic>
        <p:pic>
          <p:nvPicPr>
            <p:cNvPr id="32" name="object 32">
              <a:extLst>
                <a:ext uri="{FF2B5EF4-FFF2-40B4-BE49-F238E27FC236}">
                  <a16:creationId xmlns:a16="http://schemas.microsoft.com/office/drawing/2014/main" id="{2486D024-6AA9-8948-A37E-1636305D46CB}"/>
                </a:ext>
              </a:extLst>
            </p:cNvPr>
            <p:cNvPicPr/>
            <p:nvPr/>
          </p:nvPicPr>
          <p:blipFill>
            <a:blip r:embed="rId13" cstate="print"/>
            <a:stretch>
              <a:fillRect/>
            </a:stretch>
          </p:blipFill>
          <p:spPr>
            <a:xfrm>
              <a:off x="13654170" y="4827136"/>
              <a:ext cx="107997" cy="65923"/>
            </a:xfrm>
            <a:prstGeom prst="rect">
              <a:avLst/>
            </a:prstGeom>
          </p:spPr>
        </p:pic>
        <p:pic>
          <p:nvPicPr>
            <p:cNvPr id="33" name="object 33">
              <a:extLst>
                <a:ext uri="{FF2B5EF4-FFF2-40B4-BE49-F238E27FC236}">
                  <a16:creationId xmlns:a16="http://schemas.microsoft.com/office/drawing/2014/main" id="{D880A456-B24A-4A44-BF27-9523A55A989E}"/>
                </a:ext>
              </a:extLst>
            </p:cNvPr>
            <p:cNvPicPr/>
            <p:nvPr/>
          </p:nvPicPr>
          <p:blipFill>
            <a:blip r:embed="rId14" cstate="print"/>
            <a:stretch>
              <a:fillRect/>
            </a:stretch>
          </p:blipFill>
          <p:spPr>
            <a:xfrm>
              <a:off x="13859472" y="5075907"/>
              <a:ext cx="176807" cy="160270"/>
            </a:xfrm>
            <a:prstGeom prst="rect">
              <a:avLst/>
            </a:prstGeom>
          </p:spPr>
        </p:pic>
        <p:sp>
          <p:nvSpPr>
            <p:cNvPr id="34" name="object 34">
              <a:extLst>
                <a:ext uri="{FF2B5EF4-FFF2-40B4-BE49-F238E27FC236}">
                  <a16:creationId xmlns:a16="http://schemas.microsoft.com/office/drawing/2014/main" id="{FD033223-C791-E34D-A00F-5DE62138616D}"/>
                </a:ext>
              </a:extLst>
            </p:cNvPr>
            <p:cNvSpPr/>
            <p:nvPr/>
          </p:nvSpPr>
          <p:spPr>
            <a:xfrm>
              <a:off x="14314989" y="3065321"/>
              <a:ext cx="713740" cy="562610"/>
            </a:xfrm>
            <a:custGeom>
              <a:avLst/>
              <a:gdLst/>
              <a:ahLst/>
              <a:cxnLst/>
              <a:rect l="l" t="t" r="r" b="b"/>
              <a:pathLst>
                <a:path w="713740" h="562610">
                  <a:moveTo>
                    <a:pt x="303121" y="0"/>
                  </a:moveTo>
                  <a:lnTo>
                    <a:pt x="259123" y="602"/>
                  </a:lnTo>
                  <a:lnTo>
                    <a:pt x="210222" y="8829"/>
                  </a:lnTo>
                  <a:lnTo>
                    <a:pt x="159497" y="23920"/>
                  </a:lnTo>
                  <a:lnTo>
                    <a:pt x="110031" y="45115"/>
                  </a:lnTo>
                  <a:lnTo>
                    <a:pt x="64905" y="71652"/>
                  </a:lnTo>
                  <a:lnTo>
                    <a:pt x="27201" y="102770"/>
                  </a:lnTo>
                  <a:lnTo>
                    <a:pt x="0" y="137708"/>
                  </a:lnTo>
                  <a:lnTo>
                    <a:pt x="20469" y="165420"/>
                  </a:lnTo>
                  <a:lnTo>
                    <a:pt x="45405" y="202500"/>
                  </a:lnTo>
                  <a:lnTo>
                    <a:pt x="74459" y="245391"/>
                  </a:lnTo>
                  <a:lnTo>
                    <a:pt x="107282" y="290538"/>
                  </a:lnTo>
                  <a:lnTo>
                    <a:pt x="143525" y="334387"/>
                  </a:lnTo>
                  <a:lnTo>
                    <a:pt x="182840" y="373380"/>
                  </a:lnTo>
                  <a:lnTo>
                    <a:pt x="224876" y="403964"/>
                  </a:lnTo>
                  <a:lnTo>
                    <a:pt x="270318" y="428388"/>
                  </a:lnTo>
                  <a:lnTo>
                    <a:pt x="321613" y="452549"/>
                  </a:lnTo>
                  <a:lnTo>
                    <a:pt x="376723" y="475826"/>
                  </a:lnTo>
                  <a:lnTo>
                    <a:pt x="433610" y="497595"/>
                  </a:lnTo>
                  <a:lnTo>
                    <a:pt x="490235" y="517234"/>
                  </a:lnTo>
                  <a:lnTo>
                    <a:pt x="544558" y="534122"/>
                  </a:lnTo>
                  <a:lnTo>
                    <a:pt x="594541" y="547634"/>
                  </a:lnTo>
                  <a:lnTo>
                    <a:pt x="638144" y="557150"/>
                  </a:lnTo>
                  <a:lnTo>
                    <a:pt x="673330" y="562045"/>
                  </a:lnTo>
                  <a:lnTo>
                    <a:pt x="698059" y="561699"/>
                  </a:lnTo>
                  <a:lnTo>
                    <a:pt x="710291" y="555488"/>
                  </a:lnTo>
                  <a:lnTo>
                    <a:pt x="713489" y="532137"/>
                  </a:lnTo>
                  <a:lnTo>
                    <a:pt x="712906" y="486178"/>
                  </a:lnTo>
                  <a:lnTo>
                    <a:pt x="707351" y="428950"/>
                  </a:lnTo>
                  <a:lnTo>
                    <a:pt x="695631" y="371793"/>
                  </a:lnTo>
                  <a:lnTo>
                    <a:pt x="676551" y="326045"/>
                  </a:lnTo>
                  <a:lnTo>
                    <a:pt x="638230" y="271769"/>
                  </a:lnTo>
                  <a:lnTo>
                    <a:pt x="600718" y="227101"/>
                  </a:lnTo>
                  <a:lnTo>
                    <a:pt x="531014" y="152330"/>
                  </a:lnTo>
                  <a:lnTo>
                    <a:pt x="488777" y="101151"/>
                  </a:lnTo>
                  <a:lnTo>
                    <a:pt x="462003" y="74152"/>
                  </a:lnTo>
                  <a:lnTo>
                    <a:pt x="421262" y="42619"/>
                  </a:lnTo>
                  <a:lnTo>
                    <a:pt x="367864" y="15063"/>
                  </a:lnTo>
                  <a:lnTo>
                    <a:pt x="303121" y="0"/>
                  </a:lnTo>
                  <a:close/>
                </a:path>
              </a:pathLst>
            </a:custGeom>
            <a:solidFill>
              <a:srgbClr val="C48400"/>
            </a:solidFill>
          </p:spPr>
          <p:txBody>
            <a:bodyPr wrap="square" lIns="0" tIns="0" rIns="0" bIns="0" rtlCol="0"/>
            <a:lstStyle/>
            <a:p>
              <a:endParaRPr/>
            </a:p>
          </p:txBody>
        </p:sp>
        <p:sp>
          <p:nvSpPr>
            <p:cNvPr id="35" name="object 35">
              <a:extLst>
                <a:ext uri="{FF2B5EF4-FFF2-40B4-BE49-F238E27FC236}">
                  <a16:creationId xmlns:a16="http://schemas.microsoft.com/office/drawing/2014/main" id="{E861D95B-69F6-E242-83ED-19F0B241046B}"/>
                </a:ext>
              </a:extLst>
            </p:cNvPr>
            <p:cNvSpPr/>
            <p:nvPr/>
          </p:nvSpPr>
          <p:spPr>
            <a:xfrm>
              <a:off x="924306" y="8725143"/>
              <a:ext cx="2836545" cy="954405"/>
            </a:xfrm>
            <a:custGeom>
              <a:avLst/>
              <a:gdLst/>
              <a:ahLst/>
              <a:cxnLst/>
              <a:rect l="l" t="t" r="r" b="b"/>
              <a:pathLst>
                <a:path w="2836545" h="954404">
                  <a:moveTo>
                    <a:pt x="307987" y="760869"/>
                  </a:moveTo>
                  <a:lnTo>
                    <a:pt x="302247" y="703808"/>
                  </a:lnTo>
                  <a:lnTo>
                    <a:pt x="285978" y="658952"/>
                  </a:lnTo>
                  <a:lnTo>
                    <a:pt x="260692" y="625043"/>
                  </a:lnTo>
                  <a:lnTo>
                    <a:pt x="232295" y="604113"/>
                  </a:lnTo>
                  <a:lnTo>
                    <a:pt x="232295" y="760869"/>
                  </a:lnTo>
                  <a:lnTo>
                    <a:pt x="222186" y="815200"/>
                  </a:lnTo>
                  <a:lnTo>
                    <a:pt x="195414" y="855383"/>
                  </a:lnTo>
                  <a:lnTo>
                    <a:pt x="157264" y="880300"/>
                  </a:lnTo>
                  <a:lnTo>
                    <a:pt x="113030" y="888847"/>
                  </a:lnTo>
                  <a:lnTo>
                    <a:pt x="72593" y="888847"/>
                  </a:lnTo>
                  <a:lnTo>
                    <a:pt x="72593" y="632891"/>
                  </a:lnTo>
                  <a:lnTo>
                    <a:pt x="113030" y="632891"/>
                  </a:lnTo>
                  <a:lnTo>
                    <a:pt x="157264" y="641451"/>
                  </a:lnTo>
                  <a:lnTo>
                    <a:pt x="195414" y="666369"/>
                  </a:lnTo>
                  <a:lnTo>
                    <a:pt x="222186" y="706539"/>
                  </a:lnTo>
                  <a:lnTo>
                    <a:pt x="232295" y="760869"/>
                  </a:lnTo>
                  <a:lnTo>
                    <a:pt x="232295" y="604113"/>
                  </a:lnTo>
                  <a:lnTo>
                    <a:pt x="227863" y="600837"/>
                  </a:lnTo>
                  <a:lnTo>
                    <a:pt x="188988" y="585101"/>
                  </a:lnTo>
                  <a:lnTo>
                    <a:pt x="145542" y="576567"/>
                  </a:lnTo>
                  <a:lnTo>
                    <a:pt x="99034" y="573989"/>
                  </a:lnTo>
                  <a:lnTo>
                    <a:pt x="0" y="573989"/>
                  </a:lnTo>
                  <a:lnTo>
                    <a:pt x="0" y="947750"/>
                  </a:lnTo>
                  <a:lnTo>
                    <a:pt x="99034" y="947750"/>
                  </a:lnTo>
                  <a:lnTo>
                    <a:pt x="145542" y="945184"/>
                  </a:lnTo>
                  <a:lnTo>
                    <a:pt x="188988" y="936650"/>
                  </a:lnTo>
                  <a:lnTo>
                    <a:pt x="227863" y="920902"/>
                  </a:lnTo>
                  <a:lnTo>
                    <a:pt x="260692" y="896696"/>
                  </a:lnTo>
                  <a:lnTo>
                    <a:pt x="266534" y="888847"/>
                  </a:lnTo>
                  <a:lnTo>
                    <a:pt x="285978" y="862787"/>
                  </a:lnTo>
                  <a:lnTo>
                    <a:pt x="302247" y="817930"/>
                  </a:lnTo>
                  <a:lnTo>
                    <a:pt x="307987" y="760869"/>
                  </a:lnTo>
                  <a:close/>
                </a:path>
                <a:path w="2836545" h="954404">
                  <a:moveTo>
                    <a:pt x="440702" y="573989"/>
                  </a:moveTo>
                  <a:lnTo>
                    <a:pt x="368109" y="573989"/>
                  </a:lnTo>
                  <a:lnTo>
                    <a:pt x="368109" y="947750"/>
                  </a:lnTo>
                  <a:lnTo>
                    <a:pt x="440702" y="947750"/>
                  </a:lnTo>
                  <a:lnTo>
                    <a:pt x="440702" y="573989"/>
                  </a:lnTo>
                  <a:close/>
                </a:path>
                <a:path w="2836545" h="954404">
                  <a:moveTo>
                    <a:pt x="719658" y="573989"/>
                  </a:moveTo>
                  <a:lnTo>
                    <a:pt x="518477" y="573989"/>
                  </a:lnTo>
                  <a:lnTo>
                    <a:pt x="518477" y="632409"/>
                  </a:lnTo>
                  <a:lnTo>
                    <a:pt x="518477" y="725119"/>
                  </a:lnTo>
                  <a:lnTo>
                    <a:pt x="518477" y="783539"/>
                  </a:lnTo>
                  <a:lnTo>
                    <a:pt x="518477" y="947369"/>
                  </a:lnTo>
                  <a:lnTo>
                    <a:pt x="591070" y="947369"/>
                  </a:lnTo>
                  <a:lnTo>
                    <a:pt x="591070" y="783539"/>
                  </a:lnTo>
                  <a:lnTo>
                    <a:pt x="713435" y="783539"/>
                  </a:lnTo>
                  <a:lnTo>
                    <a:pt x="713435" y="725119"/>
                  </a:lnTo>
                  <a:lnTo>
                    <a:pt x="591070" y="725119"/>
                  </a:lnTo>
                  <a:lnTo>
                    <a:pt x="591070" y="632409"/>
                  </a:lnTo>
                  <a:lnTo>
                    <a:pt x="719658" y="632409"/>
                  </a:lnTo>
                  <a:lnTo>
                    <a:pt x="719658" y="573989"/>
                  </a:lnTo>
                  <a:close/>
                </a:path>
                <a:path w="2836545" h="954404">
                  <a:moveTo>
                    <a:pt x="722274" y="27851"/>
                  </a:moveTo>
                  <a:lnTo>
                    <a:pt x="606120" y="27851"/>
                  </a:lnTo>
                  <a:lnTo>
                    <a:pt x="520052" y="311111"/>
                  </a:lnTo>
                  <a:lnTo>
                    <a:pt x="519010" y="311111"/>
                  </a:lnTo>
                  <a:lnTo>
                    <a:pt x="432943" y="27851"/>
                  </a:lnTo>
                  <a:lnTo>
                    <a:pt x="316788" y="27851"/>
                  </a:lnTo>
                  <a:lnTo>
                    <a:pt x="316788" y="401599"/>
                  </a:lnTo>
                  <a:lnTo>
                    <a:pt x="386270" y="401599"/>
                  </a:lnTo>
                  <a:lnTo>
                    <a:pt x="386270" y="94246"/>
                  </a:lnTo>
                  <a:lnTo>
                    <a:pt x="387311" y="93179"/>
                  </a:lnTo>
                  <a:lnTo>
                    <a:pt x="484784" y="401599"/>
                  </a:lnTo>
                  <a:lnTo>
                    <a:pt x="554266" y="401599"/>
                  </a:lnTo>
                  <a:lnTo>
                    <a:pt x="651751" y="93179"/>
                  </a:lnTo>
                  <a:lnTo>
                    <a:pt x="652792" y="93179"/>
                  </a:lnTo>
                  <a:lnTo>
                    <a:pt x="652792" y="401599"/>
                  </a:lnTo>
                  <a:lnTo>
                    <a:pt x="722274" y="401599"/>
                  </a:lnTo>
                  <a:lnTo>
                    <a:pt x="722274" y="27851"/>
                  </a:lnTo>
                  <a:close/>
                </a:path>
                <a:path w="2836545" h="954404">
                  <a:moveTo>
                    <a:pt x="978903" y="573989"/>
                  </a:moveTo>
                  <a:lnTo>
                    <a:pt x="777709" y="573989"/>
                  </a:lnTo>
                  <a:lnTo>
                    <a:pt x="777709" y="632409"/>
                  </a:lnTo>
                  <a:lnTo>
                    <a:pt x="777709" y="725119"/>
                  </a:lnTo>
                  <a:lnTo>
                    <a:pt x="777709" y="783539"/>
                  </a:lnTo>
                  <a:lnTo>
                    <a:pt x="777709" y="947369"/>
                  </a:lnTo>
                  <a:lnTo>
                    <a:pt x="850303" y="947369"/>
                  </a:lnTo>
                  <a:lnTo>
                    <a:pt x="850303" y="783539"/>
                  </a:lnTo>
                  <a:lnTo>
                    <a:pt x="972680" y="783539"/>
                  </a:lnTo>
                  <a:lnTo>
                    <a:pt x="972680" y="725119"/>
                  </a:lnTo>
                  <a:lnTo>
                    <a:pt x="850303" y="725119"/>
                  </a:lnTo>
                  <a:lnTo>
                    <a:pt x="850303" y="632409"/>
                  </a:lnTo>
                  <a:lnTo>
                    <a:pt x="978903" y="632409"/>
                  </a:lnTo>
                  <a:lnTo>
                    <a:pt x="978903" y="573989"/>
                  </a:lnTo>
                  <a:close/>
                </a:path>
                <a:path w="2836545" h="954404">
                  <a:moveTo>
                    <a:pt x="1024013" y="401599"/>
                  </a:moveTo>
                  <a:lnTo>
                    <a:pt x="1021600" y="360375"/>
                  </a:lnTo>
                  <a:lnTo>
                    <a:pt x="1020394" y="318516"/>
                  </a:lnTo>
                  <a:lnTo>
                    <a:pt x="1019873" y="274167"/>
                  </a:lnTo>
                  <a:lnTo>
                    <a:pt x="1019860" y="235610"/>
                  </a:lnTo>
                  <a:lnTo>
                    <a:pt x="1013320" y="183121"/>
                  </a:lnTo>
                  <a:lnTo>
                    <a:pt x="1006957" y="171894"/>
                  </a:lnTo>
                  <a:lnTo>
                    <a:pt x="992835" y="146989"/>
                  </a:lnTo>
                  <a:lnTo>
                    <a:pt x="957084" y="126123"/>
                  </a:lnTo>
                  <a:lnTo>
                    <a:pt x="904748" y="119418"/>
                  </a:lnTo>
                  <a:lnTo>
                    <a:pt x="881570" y="120865"/>
                  </a:lnTo>
                  <a:lnTo>
                    <a:pt x="857364" y="125031"/>
                  </a:lnTo>
                  <a:lnTo>
                    <a:pt x="833653" y="131610"/>
                  </a:lnTo>
                  <a:lnTo>
                    <a:pt x="811936" y="140296"/>
                  </a:lnTo>
                  <a:lnTo>
                    <a:pt x="814006" y="201879"/>
                  </a:lnTo>
                  <a:lnTo>
                    <a:pt x="832573" y="189509"/>
                  </a:lnTo>
                  <a:lnTo>
                    <a:pt x="852893" y="180060"/>
                  </a:lnTo>
                  <a:lnTo>
                    <a:pt x="874382" y="174015"/>
                  </a:lnTo>
                  <a:lnTo>
                    <a:pt x="896454" y="171894"/>
                  </a:lnTo>
                  <a:lnTo>
                    <a:pt x="923137" y="174929"/>
                  </a:lnTo>
                  <a:lnTo>
                    <a:pt x="941882" y="184937"/>
                  </a:lnTo>
                  <a:lnTo>
                    <a:pt x="952969" y="203288"/>
                  </a:lnTo>
                  <a:lnTo>
                    <a:pt x="956602" y="231330"/>
                  </a:lnTo>
                  <a:lnTo>
                    <a:pt x="956602" y="274167"/>
                  </a:lnTo>
                  <a:lnTo>
                    <a:pt x="949159" y="318516"/>
                  </a:lnTo>
                  <a:lnTo>
                    <a:pt x="921600" y="348869"/>
                  </a:lnTo>
                  <a:lnTo>
                    <a:pt x="893343" y="355561"/>
                  </a:lnTo>
                  <a:lnTo>
                    <a:pt x="875957" y="353593"/>
                  </a:lnTo>
                  <a:lnTo>
                    <a:pt x="861974" y="347522"/>
                  </a:lnTo>
                  <a:lnTo>
                    <a:pt x="852652" y="337032"/>
                  </a:lnTo>
                  <a:lnTo>
                    <a:pt x="849274" y="321830"/>
                  </a:lnTo>
                  <a:lnTo>
                    <a:pt x="856970" y="296532"/>
                  </a:lnTo>
                  <a:lnTo>
                    <a:pt x="876236" y="282130"/>
                  </a:lnTo>
                  <a:lnTo>
                    <a:pt x="901331" y="275666"/>
                  </a:lnTo>
                  <a:lnTo>
                    <a:pt x="926528" y="274167"/>
                  </a:lnTo>
                  <a:lnTo>
                    <a:pt x="956602" y="274167"/>
                  </a:lnTo>
                  <a:lnTo>
                    <a:pt x="956602" y="231330"/>
                  </a:lnTo>
                  <a:lnTo>
                    <a:pt x="918235" y="231330"/>
                  </a:lnTo>
                  <a:lnTo>
                    <a:pt x="895692" y="231952"/>
                  </a:lnTo>
                  <a:lnTo>
                    <a:pt x="849617" y="239229"/>
                  </a:lnTo>
                  <a:lnTo>
                    <a:pt x="810247" y="259537"/>
                  </a:lnTo>
                  <a:lnTo>
                    <a:pt x="786307" y="298297"/>
                  </a:lnTo>
                  <a:lnTo>
                    <a:pt x="782904" y="326097"/>
                  </a:lnTo>
                  <a:lnTo>
                    <a:pt x="790854" y="361048"/>
                  </a:lnTo>
                  <a:lnTo>
                    <a:pt x="811872" y="386753"/>
                  </a:lnTo>
                  <a:lnTo>
                    <a:pt x="841743" y="402615"/>
                  </a:lnTo>
                  <a:lnTo>
                    <a:pt x="876223" y="408038"/>
                  </a:lnTo>
                  <a:lnTo>
                    <a:pt x="900201" y="404876"/>
                  </a:lnTo>
                  <a:lnTo>
                    <a:pt x="923290" y="395655"/>
                  </a:lnTo>
                  <a:lnTo>
                    <a:pt x="943457" y="380695"/>
                  </a:lnTo>
                  <a:lnTo>
                    <a:pt x="958672" y="360375"/>
                  </a:lnTo>
                  <a:lnTo>
                    <a:pt x="959713" y="360375"/>
                  </a:lnTo>
                  <a:lnTo>
                    <a:pt x="960501" y="378777"/>
                  </a:lnTo>
                  <a:lnTo>
                    <a:pt x="961326" y="390271"/>
                  </a:lnTo>
                  <a:lnTo>
                    <a:pt x="962825" y="401599"/>
                  </a:lnTo>
                  <a:lnTo>
                    <a:pt x="1024013" y="401599"/>
                  </a:lnTo>
                  <a:close/>
                </a:path>
                <a:path w="2836545" h="954404">
                  <a:moveTo>
                    <a:pt x="1251623" y="888949"/>
                  </a:moveTo>
                  <a:lnTo>
                    <a:pt x="1109548" y="888949"/>
                  </a:lnTo>
                  <a:lnTo>
                    <a:pt x="1109548" y="783539"/>
                  </a:lnTo>
                  <a:lnTo>
                    <a:pt x="1238656" y="783539"/>
                  </a:lnTo>
                  <a:lnTo>
                    <a:pt x="1238656" y="725119"/>
                  </a:lnTo>
                  <a:lnTo>
                    <a:pt x="1109548" y="725119"/>
                  </a:lnTo>
                  <a:lnTo>
                    <a:pt x="1109548" y="632409"/>
                  </a:lnTo>
                  <a:lnTo>
                    <a:pt x="1250581" y="632409"/>
                  </a:lnTo>
                  <a:lnTo>
                    <a:pt x="1250581" y="573989"/>
                  </a:lnTo>
                  <a:lnTo>
                    <a:pt x="1036955" y="573989"/>
                  </a:lnTo>
                  <a:lnTo>
                    <a:pt x="1036955" y="632409"/>
                  </a:lnTo>
                  <a:lnTo>
                    <a:pt x="1036955" y="725119"/>
                  </a:lnTo>
                  <a:lnTo>
                    <a:pt x="1036955" y="783539"/>
                  </a:lnTo>
                  <a:lnTo>
                    <a:pt x="1036955" y="888949"/>
                  </a:lnTo>
                  <a:lnTo>
                    <a:pt x="1036955" y="947369"/>
                  </a:lnTo>
                  <a:lnTo>
                    <a:pt x="1251623" y="947369"/>
                  </a:lnTo>
                  <a:lnTo>
                    <a:pt x="1251623" y="888949"/>
                  </a:lnTo>
                  <a:close/>
                </a:path>
                <a:path w="2836545" h="954404">
                  <a:moveTo>
                    <a:pt x="1337691" y="401612"/>
                  </a:moveTo>
                  <a:lnTo>
                    <a:pt x="1225689" y="248996"/>
                  </a:lnTo>
                  <a:lnTo>
                    <a:pt x="1325257" y="125844"/>
                  </a:lnTo>
                  <a:lnTo>
                    <a:pt x="1243330" y="125844"/>
                  </a:lnTo>
                  <a:lnTo>
                    <a:pt x="1160360" y="236143"/>
                  </a:lnTo>
                  <a:lnTo>
                    <a:pt x="1159319" y="236143"/>
                  </a:lnTo>
                  <a:lnTo>
                    <a:pt x="1159319" y="0"/>
                  </a:lnTo>
                  <a:lnTo>
                    <a:pt x="1089837" y="0"/>
                  </a:lnTo>
                  <a:lnTo>
                    <a:pt x="1089837" y="401612"/>
                  </a:lnTo>
                  <a:lnTo>
                    <a:pt x="1159319" y="401612"/>
                  </a:lnTo>
                  <a:lnTo>
                    <a:pt x="1159319" y="267741"/>
                  </a:lnTo>
                  <a:lnTo>
                    <a:pt x="1160360" y="267741"/>
                  </a:lnTo>
                  <a:lnTo>
                    <a:pt x="1249540" y="401612"/>
                  </a:lnTo>
                  <a:lnTo>
                    <a:pt x="1337691" y="401612"/>
                  </a:lnTo>
                  <a:close/>
                </a:path>
                <a:path w="2836545" h="954404">
                  <a:moveTo>
                    <a:pt x="1447596" y="125844"/>
                  </a:moveTo>
                  <a:lnTo>
                    <a:pt x="1378115" y="125844"/>
                  </a:lnTo>
                  <a:lnTo>
                    <a:pt x="1378115" y="401612"/>
                  </a:lnTo>
                  <a:lnTo>
                    <a:pt x="1447596" y="401612"/>
                  </a:lnTo>
                  <a:lnTo>
                    <a:pt x="1447596" y="125844"/>
                  </a:lnTo>
                  <a:close/>
                </a:path>
                <a:path w="2836545" h="954404">
                  <a:moveTo>
                    <a:pt x="1447596" y="6959"/>
                  </a:moveTo>
                  <a:lnTo>
                    <a:pt x="1378115" y="6959"/>
                  </a:lnTo>
                  <a:lnTo>
                    <a:pt x="1378115" y="75501"/>
                  </a:lnTo>
                  <a:lnTo>
                    <a:pt x="1447596" y="75501"/>
                  </a:lnTo>
                  <a:lnTo>
                    <a:pt x="1447596" y="6959"/>
                  </a:lnTo>
                  <a:close/>
                </a:path>
                <a:path w="2836545" h="954404">
                  <a:moveTo>
                    <a:pt x="1589671" y="947750"/>
                  </a:moveTo>
                  <a:lnTo>
                    <a:pt x="1531607" y="801573"/>
                  </a:lnTo>
                  <a:lnTo>
                    <a:pt x="1506524" y="767384"/>
                  </a:lnTo>
                  <a:lnTo>
                    <a:pt x="1493240" y="763016"/>
                  </a:lnTo>
                  <a:lnTo>
                    <a:pt x="1493240" y="761936"/>
                  </a:lnTo>
                  <a:lnTo>
                    <a:pt x="1546733" y="733564"/>
                  </a:lnTo>
                  <a:lnTo>
                    <a:pt x="1567903" y="675195"/>
                  </a:lnTo>
                  <a:lnTo>
                    <a:pt x="1559280" y="632891"/>
                  </a:lnTo>
                  <a:lnTo>
                    <a:pt x="1557629" y="624789"/>
                  </a:lnTo>
                  <a:lnTo>
                    <a:pt x="1530248" y="594702"/>
                  </a:lnTo>
                  <a:lnTo>
                    <a:pt x="1492199" y="580186"/>
                  </a:lnTo>
                  <a:lnTo>
                    <a:pt x="1492199" y="681621"/>
                  </a:lnTo>
                  <a:lnTo>
                    <a:pt x="1485239" y="709383"/>
                  </a:lnTo>
                  <a:lnTo>
                    <a:pt x="1467243" y="725055"/>
                  </a:lnTo>
                  <a:lnTo>
                    <a:pt x="1442542" y="732002"/>
                  </a:lnTo>
                  <a:lnTo>
                    <a:pt x="1415453" y="733564"/>
                  </a:lnTo>
                  <a:lnTo>
                    <a:pt x="1391602" y="733564"/>
                  </a:lnTo>
                  <a:lnTo>
                    <a:pt x="1391602" y="632891"/>
                  </a:lnTo>
                  <a:lnTo>
                    <a:pt x="1415453" y="632891"/>
                  </a:lnTo>
                  <a:lnTo>
                    <a:pt x="1442758" y="634187"/>
                  </a:lnTo>
                  <a:lnTo>
                    <a:pt x="1467434" y="640397"/>
                  </a:lnTo>
                  <a:lnTo>
                    <a:pt x="1485315" y="655027"/>
                  </a:lnTo>
                  <a:lnTo>
                    <a:pt x="1492199" y="681621"/>
                  </a:lnTo>
                  <a:lnTo>
                    <a:pt x="1492199" y="580186"/>
                  </a:lnTo>
                  <a:lnTo>
                    <a:pt x="1490954" y="579704"/>
                  </a:lnTo>
                  <a:lnTo>
                    <a:pt x="1444917" y="574548"/>
                  </a:lnTo>
                  <a:lnTo>
                    <a:pt x="1397304" y="573989"/>
                  </a:lnTo>
                  <a:lnTo>
                    <a:pt x="1319009" y="573989"/>
                  </a:lnTo>
                  <a:lnTo>
                    <a:pt x="1319009" y="947750"/>
                  </a:lnTo>
                  <a:lnTo>
                    <a:pt x="1391602" y="947750"/>
                  </a:lnTo>
                  <a:lnTo>
                    <a:pt x="1391602" y="792467"/>
                  </a:lnTo>
                  <a:lnTo>
                    <a:pt x="1414932" y="792467"/>
                  </a:lnTo>
                  <a:lnTo>
                    <a:pt x="1457299" y="813257"/>
                  </a:lnTo>
                  <a:lnTo>
                    <a:pt x="1508785" y="947750"/>
                  </a:lnTo>
                  <a:lnTo>
                    <a:pt x="1589671" y="947750"/>
                  </a:lnTo>
                  <a:close/>
                </a:path>
                <a:path w="2836545" h="954404">
                  <a:moveTo>
                    <a:pt x="1765960" y="227584"/>
                  </a:moveTo>
                  <a:lnTo>
                    <a:pt x="1760677" y="184467"/>
                  </a:lnTo>
                  <a:lnTo>
                    <a:pt x="1744306" y="150202"/>
                  </a:lnTo>
                  <a:lnTo>
                    <a:pt x="1716087" y="127584"/>
                  </a:lnTo>
                  <a:lnTo>
                    <a:pt x="1675218" y="119418"/>
                  </a:lnTo>
                  <a:lnTo>
                    <a:pt x="1649272" y="121831"/>
                  </a:lnTo>
                  <a:lnTo>
                    <a:pt x="1625955" y="129514"/>
                  </a:lnTo>
                  <a:lnTo>
                    <a:pt x="1605356" y="143129"/>
                  </a:lnTo>
                  <a:lnTo>
                    <a:pt x="1587588" y="163322"/>
                  </a:lnTo>
                  <a:lnTo>
                    <a:pt x="1586560" y="163322"/>
                  </a:lnTo>
                  <a:lnTo>
                    <a:pt x="1586560" y="125844"/>
                  </a:lnTo>
                  <a:lnTo>
                    <a:pt x="1520698" y="125844"/>
                  </a:lnTo>
                  <a:lnTo>
                    <a:pt x="1520698" y="401599"/>
                  </a:lnTo>
                  <a:lnTo>
                    <a:pt x="1590179" y="401599"/>
                  </a:lnTo>
                  <a:lnTo>
                    <a:pt x="1590179" y="266661"/>
                  </a:lnTo>
                  <a:lnTo>
                    <a:pt x="1592668" y="237451"/>
                  </a:lnTo>
                  <a:lnTo>
                    <a:pt x="1601914" y="207632"/>
                  </a:lnTo>
                  <a:lnTo>
                    <a:pt x="1620583" y="184442"/>
                  </a:lnTo>
                  <a:lnTo>
                    <a:pt x="1651368" y="175107"/>
                  </a:lnTo>
                  <a:lnTo>
                    <a:pt x="1677225" y="182740"/>
                  </a:lnTo>
                  <a:lnTo>
                    <a:pt x="1690649" y="202082"/>
                  </a:lnTo>
                  <a:lnTo>
                    <a:pt x="1695704" y="227736"/>
                  </a:lnTo>
                  <a:lnTo>
                    <a:pt x="1696478" y="254355"/>
                  </a:lnTo>
                  <a:lnTo>
                    <a:pt x="1696478" y="401599"/>
                  </a:lnTo>
                  <a:lnTo>
                    <a:pt x="1765960" y="401599"/>
                  </a:lnTo>
                  <a:lnTo>
                    <a:pt x="1765960" y="227584"/>
                  </a:lnTo>
                  <a:close/>
                </a:path>
                <a:path w="2836545" h="954404">
                  <a:moveTo>
                    <a:pt x="1856689" y="888949"/>
                  </a:moveTo>
                  <a:lnTo>
                    <a:pt x="1714614" y="888949"/>
                  </a:lnTo>
                  <a:lnTo>
                    <a:pt x="1714614" y="783539"/>
                  </a:lnTo>
                  <a:lnTo>
                    <a:pt x="1843722" y="783539"/>
                  </a:lnTo>
                  <a:lnTo>
                    <a:pt x="1843722" y="725119"/>
                  </a:lnTo>
                  <a:lnTo>
                    <a:pt x="1714614" y="725119"/>
                  </a:lnTo>
                  <a:lnTo>
                    <a:pt x="1714614" y="632409"/>
                  </a:lnTo>
                  <a:lnTo>
                    <a:pt x="1855647" y="632409"/>
                  </a:lnTo>
                  <a:lnTo>
                    <a:pt x="1855647" y="573989"/>
                  </a:lnTo>
                  <a:lnTo>
                    <a:pt x="1642021" y="573989"/>
                  </a:lnTo>
                  <a:lnTo>
                    <a:pt x="1642021" y="632409"/>
                  </a:lnTo>
                  <a:lnTo>
                    <a:pt x="1642021" y="725119"/>
                  </a:lnTo>
                  <a:lnTo>
                    <a:pt x="1642021" y="783539"/>
                  </a:lnTo>
                  <a:lnTo>
                    <a:pt x="1642021" y="888949"/>
                  </a:lnTo>
                  <a:lnTo>
                    <a:pt x="1642021" y="947369"/>
                  </a:lnTo>
                  <a:lnTo>
                    <a:pt x="1856689" y="947369"/>
                  </a:lnTo>
                  <a:lnTo>
                    <a:pt x="1856689" y="888949"/>
                  </a:lnTo>
                  <a:close/>
                </a:path>
                <a:path w="2836545" h="954404">
                  <a:moveTo>
                    <a:pt x="2082749" y="125844"/>
                  </a:moveTo>
                  <a:lnTo>
                    <a:pt x="2016379" y="125844"/>
                  </a:lnTo>
                  <a:lnTo>
                    <a:pt x="2016379" y="163322"/>
                  </a:lnTo>
                  <a:lnTo>
                    <a:pt x="2015350" y="163322"/>
                  </a:lnTo>
                  <a:lnTo>
                    <a:pt x="2013267" y="160693"/>
                  </a:lnTo>
                  <a:lnTo>
                    <a:pt x="2013267" y="260781"/>
                  </a:lnTo>
                  <a:lnTo>
                    <a:pt x="2009838" y="293509"/>
                  </a:lnTo>
                  <a:lnTo>
                    <a:pt x="1999005" y="320611"/>
                  </a:lnTo>
                  <a:lnTo>
                    <a:pt x="1980018" y="339090"/>
                  </a:lnTo>
                  <a:lnTo>
                    <a:pt x="1952078" y="345909"/>
                  </a:lnTo>
                  <a:lnTo>
                    <a:pt x="1926005" y="338137"/>
                  </a:lnTo>
                  <a:lnTo>
                    <a:pt x="1907552" y="318211"/>
                  </a:lnTo>
                  <a:lnTo>
                    <a:pt x="1896592" y="291249"/>
                  </a:lnTo>
                  <a:lnTo>
                    <a:pt x="1892973" y="262382"/>
                  </a:lnTo>
                  <a:lnTo>
                    <a:pt x="1896059" y="230898"/>
                  </a:lnTo>
                  <a:lnTo>
                    <a:pt x="1906384" y="202882"/>
                  </a:lnTo>
                  <a:lnTo>
                    <a:pt x="1925561" y="182791"/>
                  </a:lnTo>
                  <a:lnTo>
                    <a:pt x="1955190" y="175107"/>
                  </a:lnTo>
                  <a:lnTo>
                    <a:pt x="1981327" y="181864"/>
                  </a:lnTo>
                  <a:lnTo>
                    <a:pt x="1999399" y="200266"/>
                  </a:lnTo>
                  <a:lnTo>
                    <a:pt x="2009876" y="227507"/>
                  </a:lnTo>
                  <a:lnTo>
                    <a:pt x="2013267" y="260781"/>
                  </a:lnTo>
                  <a:lnTo>
                    <a:pt x="2013267" y="160693"/>
                  </a:lnTo>
                  <a:lnTo>
                    <a:pt x="1999411" y="143129"/>
                  </a:lnTo>
                  <a:lnTo>
                    <a:pt x="1980412" y="129514"/>
                  </a:lnTo>
                  <a:lnTo>
                    <a:pt x="1958390" y="121831"/>
                  </a:lnTo>
                  <a:lnTo>
                    <a:pt x="1933409" y="119418"/>
                  </a:lnTo>
                  <a:lnTo>
                    <a:pt x="1890991" y="127914"/>
                  </a:lnTo>
                  <a:lnTo>
                    <a:pt x="1859127" y="150622"/>
                  </a:lnTo>
                  <a:lnTo>
                    <a:pt x="1837169" y="183375"/>
                  </a:lnTo>
                  <a:lnTo>
                    <a:pt x="1824469" y="222021"/>
                  </a:lnTo>
                  <a:lnTo>
                    <a:pt x="1820379" y="262382"/>
                  </a:lnTo>
                  <a:lnTo>
                    <a:pt x="1826310" y="315315"/>
                  </a:lnTo>
                  <a:lnTo>
                    <a:pt x="1845271" y="359702"/>
                  </a:lnTo>
                  <a:lnTo>
                    <a:pt x="1879003" y="390245"/>
                  </a:lnTo>
                  <a:lnTo>
                    <a:pt x="1929269" y="401599"/>
                  </a:lnTo>
                  <a:lnTo>
                    <a:pt x="1956816" y="398056"/>
                  </a:lnTo>
                  <a:lnTo>
                    <a:pt x="1980476" y="388493"/>
                  </a:lnTo>
                  <a:lnTo>
                    <a:pt x="1999272" y="374497"/>
                  </a:lnTo>
                  <a:lnTo>
                    <a:pt x="2012238" y="357695"/>
                  </a:lnTo>
                  <a:lnTo>
                    <a:pt x="2013267" y="357695"/>
                  </a:lnTo>
                  <a:lnTo>
                    <a:pt x="2011502" y="394538"/>
                  </a:lnTo>
                  <a:lnTo>
                    <a:pt x="2001862" y="429120"/>
                  </a:lnTo>
                  <a:lnTo>
                    <a:pt x="1977834" y="454761"/>
                  </a:lnTo>
                  <a:lnTo>
                    <a:pt x="1932901" y="464794"/>
                  </a:lnTo>
                  <a:lnTo>
                    <a:pt x="1914550" y="462686"/>
                  </a:lnTo>
                  <a:lnTo>
                    <a:pt x="1893824" y="457161"/>
                  </a:lnTo>
                  <a:lnTo>
                    <a:pt x="1873186" y="449427"/>
                  </a:lnTo>
                  <a:lnTo>
                    <a:pt x="1855127" y="440690"/>
                  </a:lnTo>
                  <a:lnTo>
                    <a:pt x="1849412" y="501738"/>
                  </a:lnTo>
                  <a:lnTo>
                    <a:pt x="1873973" y="510768"/>
                  </a:lnTo>
                  <a:lnTo>
                    <a:pt x="1897710" y="516534"/>
                  </a:lnTo>
                  <a:lnTo>
                    <a:pt x="1920367" y="519582"/>
                  </a:lnTo>
                  <a:lnTo>
                    <a:pt x="1941715" y="520484"/>
                  </a:lnTo>
                  <a:lnTo>
                    <a:pt x="1999386" y="512533"/>
                  </a:lnTo>
                  <a:lnTo>
                    <a:pt x="2039747" y="490804"/>
                  </a:lnTo>
                  <a:lnTo>
                    <a:pt x="2060359" y="464794"/>
                  </a:lnTo>
                  <a:lnTo>
                    <a:pt x="2065362" y="458482"/>
                  </a:lnTo>
                  <a:lnTo>
                    <a:pt x="2078837" y="418769"/>
                  </a:lnTo>
                  <a:lnTo>
                    <a:pt x="2082749" y="374827"/>
                  </a:lnTo>
                  <a:lnTo>
                    <a:pt x="2082749" y="357695"/>
                  </a:lnTo>
                  <a:lnTo>
                    <a:pt x="2082749" y="345909"/>
                  </a:lnTo>
                  <a:lnTo>
                    <a:pt x="2082749" y="175107"/>
                  </a:lnTo>
                  <a:lnTo>
                    <a:pt x="2082749" y="163322"/>
                  </a:lnTo>
                  <a:lnTo>
                    <a:pt x="2082749" y="125844"/>
                  </a:lnTo>
                  <a:close/>
                </a:path>
                <a:path w="2836545" h="954404">
                  <a:moveTo>
                    <a:pt x="2224303" y="573989"/>
                  </a:moveTo>
                  <a:lnTo>
                    <a:pt x="2154821" y="573989"/>
                  </a:lnTo>
                  <a:lnTo>
                    <a:pt x="2154821" y="853516"/>
                  </a:lnTo>
                  <a:lnTo>
                    <a:pt x="2153780" y="853516"/>
                  </a:lnTo>
                  <a:lnTo>
                    <a:pt x="2015858" y="573989"/>
                  </a:lnTo>
                  <a:lnTo>
                    <a:pt x="1926678" y="573989"/>
                  </a:lnTo>
                  <a:lnTo>
                    <a:pt x="1926678" y="947750"/>
                  </a:lnTo>
                  <a:lnTo>
                    <a:pt x="1996160" y="947750"/>
                  </a:lnTo>
                  <a:lnTo>
                    <a:pt x="1996160" y="668235"/>
                  </a:lnTo>
                  <a:lnTo>
                    <a:pt x="1997189" y="668235"/>
                  </a:lnTo>
                  <a:lnTo>
                    <a:pt x="2135632" y="947750"/>
                  </a:lnTo>
                  <a:lnTo>
                    <a:pt x="2224303" y="947750"/>
                  </a:lnTo>
                  <a:lnTo>
                    <a:pt x="2224303" y="573989"/>
                  </a:lnTo>
                  <a:close/>
                </a:path>
                <a:path w="2836545" h="954404">
                  <a:moveTo>
                    <a:pt x="2522423" y="401599"/>
                  </a:moveTo>
                  <a:lnTo>
                    <a:pt x="2521356" y="385889"/>
                  </a:lnTo>
                  <a:lnTo>
                    <a:pt x="2520480" y="370611"/>
                  </a:lnTo>
                  <a:lnTo>
                    <a:pt x="2520023" y="360375"/>
                  </a:lnTo>
                  <a:lnTo>
                    <a:pt x="2519807" y="355561"/>
                  </a:lnTo>
                  <a:lnTo>
                    <a:pt x="2518600" y="308305"/>
                  </a:lnTo>
                  <a:lnTo>
                    <a:pt x="2518283" y="235610"/>
                  </a:lnTo>
                  <a:lnTo>
                    <a:pt x="2511742" y="183121"/>
                  </a:lnTo>
                  <a:lnTo>
                    <a:pt x="2505367" y="171894"/>
                  </a:lnTo>
                  <a:lnTo>
                    <a:pt x="2491244" y="146989"/>
                  </a:lnTo>
                  <a:lnTo>
                    <a:pt x="2455494" y="126123"/>
                  </a:lnTo>
                  <a:lnTo>
                    <a:pt x="2403157" y="119418"/>
                  </a:lnTo>
                  <a:lnTo>
                    <a:pt x="2379980" y="120865"/>
                  </a:lnTo>
                  <a:lnTo>
                    <a:pt x="2355786" y="125031"/>
                  </a:lnTo>
                  <a:lnTo>
                    <a:pt x="2332075" y="131610"/>
                  </a:lnTo>
                  <a:lnTo>
                    <a:pt x="2310346" y="140296"/>
                  </a:lnTo>
                  <a:lnTo>
                    <a:pt x="2312428" y="201879"/>
                  </a:lnTo>
                  <a:lnTo>
                    <a:pt x="2330996" y="189509"/>
                  </a:lnTo>
                  <a:lnTo>
                    <a:pt x="2351316" y="180060"/>
                  </a:lnTo>
                  <a:lnTo>
                    <a:pt x="2372804" y="174015"/>
                  </a:lnTo>
                  <a:lnTo>
                    <a:pt x="2394877" y="171894"/>
                  </a:lnTo>
                  <a:lnTo>
                    <a:pt x="2421547" y="174929"/>
                  </a:lnTo>
                  <a:lnTo>
                    <a:pt x="2440305" y="184937"/>
                  </a:lnTo>
                  <a:lnTo>
                    <a:pt x="2451379" y="203288"/>
                  </a:lnTo>
                  <a:lnTo>
                    <a:pt x="2455011" y="231330"/>
                  </a:lnTo>
                  <a:lnTo>
                    <a:pt x="2455011" y="274167"/>
                  </a:lnTo>
                  <a:lnTo>
                    <a:pt x="2447582" y="318516"/>
                  </a:lnTo>
                  <a:lnTo>
                    <a:pt x="2420010" y="348869"/>
                  </a:lnTo>
                  <a:lnTo>
                    <a:pt x="2391753" y="355561"/>
                  </a:lnTo>
                  <a:lnTo>
                    <a:pt x="2374366" y="353593"/>
                  </a:lnTo>
                  <a:lnTo>
                    <a:pt x="2360384" y="347522"/>
                  </a:lnTo>
                  <a:lnTo>
                    <a:pt x="2351074" y="337032"/>
                  </a:lnTo>
                  <a:lnTo>
                    <a:pt x="2347684" y="321830"/>
                  </a:lnTo>
                  <a:lnTo>
                    <a:pt x="2355380" y="296532"/>
                  </a:lnTo>
                  <a:lnTo>
                    <a:pt x="2374646" y="282130"/>
                  </a:lnTo>
                  <a:lnTo>
                    <a:pt x="2399741" y="275666"/>
                  </a:lnTo>
                  <a:lnTo>
                    <a:pt x="2424938" y="274167"/>
                  </a:lnTo>
                  <a:lnTo>
                    <a:pt x="2455011" y="274167"/>
                  </a:lnTo>
                  <a:lnTo>
                    <a:pt x="2455011" y="231330"/>
                  </a:lnTo>
                  <a:lnTo>
                    <a:pt x="2416645" y="231330"/>
                  </a:lnTo>
                  <a:lnTo>
                    <a:pt x="2394102" y="231952"/>
                  </a:lnTo>
                  <a:lnTo>
                    <a:pt x="2348026" y="239229"/>
                  </a:lnTo>
                  <a:lnTo>
                    <a:pt x="2308656" y="259537"/>
                  </a:lnTo>
                  <a:lnTo>
                    <a:pt x="2284730" y="298297"/>
                  </a:lnTo>
                  <a:lnTo>
                    <a:pt x="2281313" y="326097"/>
                  </a:lnTo>
                  <a:lnTo>
                    <a:pt x="2289264" y="361048"/>
                  </a:lnTo>
                  <a:lnTo>
                    <a:pt x="2310282" y="386753"/>
                  </a:lnTo>
                  <a:lnTo>
                    <a:pt x="2340152" y="402615"/>
                  </a:lnTo>
                  <a:lnTo>
                    <a:pt x="2374646" y="408038"/>
                  </a:lnTo>
                  <a:lnTo>
                    <a:pt x="2398611" y="404876"/>
                  </a:lnTo>
                  <a:lnTo>
                    <a:pt x="2421699" y="395655"/>
                  </a:lnTo>
                  <a:lnTo>
                    <a:pt x="2441879" y="380695"/>
                  </a:lnTo>
                  <a:lnTo>
                    <a:pt x="2457094" y="360375"/>
                  </a:lnTo>
                  <a:lnTo>
                    <a:pt x="2458123" y="360375"/>
                  </a:lnTo>
                  <a:lnTo>
                    <a:pt x="2458910" y="378777"/>
                  </a:lnTo>
                  <a:lnTo>
                    <a:pt x="2459736" y="390271"/>
                  </a:lnTo>
                  <a:lnTo>
                    <a:pt x="2461247" y="401599"/>
                  </a:lnTo>
                  <a:lnTo>
                    <a:pt x="2522423" y="401599"/>
                  </a:lnTo>
                  <a:close/>
                </a:path>
                <a:path w="2836545" h="954404">
                  <a:moveTo>
                    <a:pt x="2568041" y="942390"/>
                  </a:moveTo>
                  <a:lnTo>
                    <a:pt x="2564930" y="879754"/>
                  </a:lnTo>
                  <a:lnTo>
                    <a:pt x="2549334" y="886015"/>
                  </a:lnTo>
                  <a:lnTo>
                    <a:pt x="2529548" y="890930"/>
                  </a:lnTo>
                  <a:lnTo>
                    <a:pt x="2507627" y="894130"/>
                  </a:lnTo>
                  <a:lnTo>
                    <a:pt x="2485606" y="895273"/>
                  </a:lnTo>
                  <a:lnTo>
                    <a:pt x="2433802" y="885139"/>
                  </a:lnTo>
                  <a:lnTo>
                    <a:pt x="2395182" y="857123"/>
                  </a:lnTo>
                  <a:lnTo>
                    <a:pt x="2371052" y="814857"/>
                  </a:lnTo>
                  <a:lnTo>
                    <a:pt x="2362708" y="761936"/>
                  </a:lnTo>
                  <a:lnTo>
                    <a:pt x="2371166" y="708469"/>
                  </a:lnTo>
                  <a:lnTo>
                    <a:pt x="2395372" y="665492"/>
                  </a:lnTo>
                  <a:lnTo>
                    <a:pt x="2433586" y="636866"/>
                  </a:lnTo>
                  <a:lnTo>
                    <a:pt x="2484043" y="626465"/>
                  </a:lnTo>
                  <a:lnTo>
                    <a:pt x="2503360" y="627303"/>
                  </a:lnTo>
                  <a:lnTo>
                    <a:pt x="2522613" y="630351"/>
                  </a:lnTo>
                  <a:lnTo>
                    <a:pt x="2542159" y="636409"/>
                  </a:lnTo>
                  <a:lnTo>
                    <a:pt x="2562339" y="646290"/>
                  </a:lnTo>
                  <a:lnTo>
                    <a:pt x="2567533" y="583095"/>
                  </a:lnTo>
                  <a:lnTo>
                    <a:pt x="2546921" y="576148"/>
                  </a:lnTo>
                  <a:lnTo>
                    <a:pt x="2525585" y="571322"/>
                  </a:lnTo>
                  <a:lnTo>
                    <a:pt x="2504744" y="568490"/>
                  </a:lnTo>
                  <a:lnTo>
                    <a:pt x="2485606" y="567575"/>
                  </a:lnTo>
                  <a:lnTo>
                    <a:pt x="2435910" y="571919"/>
                  </a:lnTo>
                  <a:lnTo>
                    <a:pt x="2392489" y="584784"/>
                  </a:lnTo>
                  <a:lnTo>
                    <a:pt x="2355850" y="605878"/>
                  </a:lnTo>
                  <a:lnTo>
                    <a:pt x="2326475" y="634961"/>
                  </a:lnTo>
                  <a:lnTo>
                    <a:pt x="2304885" y="671741"/>
                  </a:lnTo>
                  <a:lnTo>
                    <a:pt x="2291562" y="715937"/>
                  </a:lnTo>
                  <a:lnTo>
                    <a:pt x="2287003" y="767295"/>
                  </a:lnTo>
                  <a:lnTo>
                    <a:pt x="2291854" y="817435"/>
                  </a:lnTo>
                  <a:lnTo>
                    <a:pt x="2305875" y="859612"/>
                  </a:lnTo>
                  <a:lnTo>
                    <a:pt x="2328278" y="893902"/>
                  </a:lnTo>
                  <a:lnTo>
                    <a:pt x="2358237" y="920419"/>
                  </a:lnTo>
                  <a:lnTo>
                    <a:pt x="2394991" y="939241"/>
                  </a:lnTo>
                  <a:lnTo>
                    <a:pt x="2437701" y="950455"/>
                  </a:lnTo>
                  <a:lnTo>
                    <a:pt x="2485606" y="954176"/>
                  </a:lnTo>
                  <a:lnTo>
                    <a:pt x="2506357" y="953249"/>
                  </a:lnTo>
                  <a:lnTo>
                    <a:pt x="2527211" y="950696"/>
                  </a:lnTo>
                  <a:lnTo>
                    <a:pt x="2547874" y="946950"/>
                  </a:lnTo>
                  <a:lnTo>
                    <a:pt x="2568041" y="942390"/>
                  </a:lnTo>
                  <a:close/>
                </a:path>
                <a:path w="2836545" h="954404">
                  <a:moveTo>
                    <a:pt x="2836100" y="888949"/>
                  </a:moveTo>
                  <a:lnTo>
                    <a:pt x="2694025" y="888949"/>
                  </a:lnTo>
                  <a:lnTo>
                    <a:pt x="2694025" y="783539"/>
                  </a:lnTo>
                  <a:lnTo>
                    <a:pt x="2823133" y="783539"/>
                  </a:lnTo>
                  <a:lnTo>
                    <a:pt x="2823133" y="725119"/>
                  </a:lnTo>
                  <a:lnTo>
                    <a:pt x="2694025" y="725119"/>
                  </a:lnTo>
                  <a:lnTo>
                    <a:pt x="2694025" y="632409"/>
                  </a:lnTo>
                  <a:lnTo>
                    <a:pt x="2835059" y="632409"/>
                  </a:lnTo>
                  <a:lnTo>
                    <a:pt x="2835059" y="573989"/>
                  </a:lnTo>
                  <a:lnTo>
                    <a:pt x="2621432" y="573989"/>
                  </a:lnTo>
                  <a:lnTo>
                    <a:pt x="2621432" y="632409"/>
                  </a:lnTo>
                  <a:lnTo>
                    <a:pt x="2621432" y="725119"/>
                  </a:lnTo>
                  <a:lnTo>
                    <a:pt x="2621432" y="783539"/>
                  </a:lnTo>
                  <a:lnTo>
                    <a:pt x="2621432" y="888949"/>
                  </a:lnTo>
                  <a:lnTo>
                    <a:pt x="2621432" y="947369"/>
                  </a:lnTo>
                  <a:lnTo>
                    <a:pt x="2836100" y="947369"/>
                  </a:lnTo>
                  <a:lnTo>
                    <a:pt x="2836100" y="888949"/>
                  </a:lnTo>
                  <a:close/>
                </a:path>
              </a:pathLst>
            </a:custGeom>
            <a:solidFill>
              <a:srgbClr val="44247C"/>
            </a:solidFill>
          </p:spPr>
          <p:txBody>
            <a:bodyPr wrap="square" lIns="0" tIns="0" rIns="0" bIns="0" rtlCol="0"/>
            <a:lstStyle/>
            <a:p>
              <a:endParaRPr/>
            </a:p>
          </p:txBody>
        </p:sp>
        <p:sp>
          <p:nvSpPr>
            <p:cNvPr id="36" name="object 36">
              <a:extLst>
                <a:ext uri="{FF2B5EF4-FFF2-40B4-BE49-F238E27FC236}">
                  <a16:creationId xmlns:a16="http://schemas.microsoft.com/office/drawing/2014/main" id="{03CF82DB-B591-8A48-8D13-F59DF2835712}"/>
                </a:ext>
              </a:extLst>
            </p:cNvPr>
            <p:cNvSpPr/>
            <p:nvPr/>
          </p:nvSpPr>
          <p:spPr>
            <a:xfrm>
              <a:off x="1023480" y="9750618"/>
              <a:ext cx="2637790" cy="746760"/>
            </a:xfrm>
            <a:custGeom>
              <a:avLst/>
              <a:gdLst/>
              <a:ahLst/>
              <a:cxnLst/>
              <a:rect l="l" t="t" r="r" b="b"/>
              <a:pathLst>
                <a:path w="2637790" h="746759">
                  <a:moveTo>
                    <a:pt x="387172" y="285940"/>
                  </a:moveTo>
                  <a:lnTo>
                    <a:pt x="383806" y="236677"/>
                  </a:lnTo>
                  <a:lnTo>
                    <a:pt x="383463" y="231609"/>
                  </a:lnTo>
                  <a:lnTo>
                    <a:pt x="370979" y="185686"/>
                  </a:lnTo>
                  <a:lnTo>
                    <a:pt x="361873" y="171881"/>
                  </a:lnTo>
                  <a:lnTo>
                    <a:pt x="347637" y="150266"/>
                  </a:lnTo>
                  <a:lnTo>
                    <a:pt x="320802" y="133400"/>
                  </a:lnTo>
                  <a:lnTo>
                    <a:pt x="320802" y="236677"/>
                  </a:lnTo>
                  <a:lnTo>
                    <a:pt x="202577" y="236677"/>
                  </a:lnTo>
                  <a:lnTo>
                    <a:pt x="220014" y="190423"/>
                  </a:lnTo>
                  <a:lnTo>
                    <a:pt x="264274" y="171881"/>
                  </a:lnTo>
                  <a:lnTo>
                    <a:pt x="306349" y="191223"/>
                  </a:lnTo>
                  <a:lnTo>
                    <a:pt x="320802" y="236677"/>
                  </a:lnTo>
                  <a:lnTo>
                    <a:pt x="320802" y="133400"/>
                  </a:lnTo>
                  <a:lnTo>
                    <a:pt x="311378" y="127469"/>
                  </a:lnTo>
                  <a:lnTo>
                    <a:pt x="260134" y="119405"/>
                  </a:lnTo>
                  <a:lnTo>
                    <a:pt x="215392" y="126898"/>
                  </a:lnTo>
                  <a:lnTo>
                    <a:pt x="180670" y="147701"/>
                  </a:lnTo>
                  <a:lnTo>
                    <a:pt x="155930" y="179324"/>
                  </a:lnTo>
                  <a:lnTo>
                    <a:pt x="141135" y="219265"/>
                  </a:lnTo>
                  <a:lnTo>
                    <a:pt x="136207" y="265049"/>
                  </a:lnTo>
                  <a:lnTo>
                    <a:pt x="142252" y="314667"/>
                  </a:lnTo>
                  <a:lnTo>
                    <a:pt x="159918" y="354482"/>
                  </a:lnTo>
                  <a:lnTo>
                    <a:pt x="188506" y="383768"/>
                  </a:lnTo>
                  <a:lnTo>
                    <a:pt x="227330" y="401840"/>
                  </a:lnTo>
                  <a:lnTo>
                    <a:pt x="275691" y="408025"/>
                  </a:lnTo>
                  <a:lnTo>
                    <a:pt x="302209" y="406628"/>
                  </a:lnTo>
                  <a:lnTo>
                    <a:pt x="326047" y="402475"/>
                  </a:lnTo>
                  <a:lnTo>
                    <a:pt x="347649" y="395605"/>
                  </a:lnTo>
                  <a:lnTo>
                    <a:pt x="367461" y="386067"/>
                  </a:lnTo>
                  <a:lnTo>
                    <a:pt x="367461" y="355549"/>
                  </a:lnTo>
                  <a:lnTo>
                    <a:pt x="367461" y="327710"/>
                  </a:lnTo>
                  <a:lnTo>
                    <a:pt x="347408" y="338378"/>
                  </a:lnTo>
                  <a:lnTo>
                    <a:pt x="326047" y="347256"/>
                  </a:lnTo>
                  <a:lnTo>
                    <a:pt x="303225" y="353314"/>
                  </a:lnTo>
                  <a:lnTo>
                    <a:pt x="278803" y="355549"/>
                  </a:lnTo>
                  <a:lnTo>
                    <a:pt x="249174" y="350926"/>
                  </a:lnTo>
                  <a:lnTo>
                    <a:pt x="225717" y="337413"/>
                  </a:lnTo>
                  <a:lnTo>
                    <a:pt x="209753" y="315569"/>
                  </a:lnTo>
                  <a:lnTo>
                    <a:pt x="202577" y="285940"/>
                  </a:lnTo>
                  <a:lnTo>
                    <a:pt x="387172" y="285940"/>
                  </a:lnTo>
                  <a:close/>
                </a:path>
                <a:path w="2637790" h="746759">
                  <a:moveTo>
                    <a:pt x="687895" y="125831"/>
                  </a:moveTo>
                  <a:lnTo>
                    <a:pt x="618413" y="125831"/>
                  </a:lnTo>
                  <a:lnTo>
                    <a:pt x="554113" y="326631"/>
                  </a:lnTo>
                  <a:lnTo>
                    <a:pt x="553072" y="326631"/>
                  </a:lnTo>
                  <a:lnTo>
                    <a:pt x="486702" y="125831"/>
                  </a:lnTo>
                  <a:lnTo>
                    <a:pt x="412038" y="125831"/>
                  </a:lnTo>
                  <a:lnTo>
                    <a:pt x="511073" y="401599"/>
                  </a:lnTo>
                  <a:lnTo>
                    <a:pt x="589368" y="401599"/>
                  </a:lnTo>
                  <a:lnTo>
                    <a:pt x="687895" y="125831"/>
                  </a:lnTo>
                  <a:close/>
                </a:path>
                <a:path w="2637790" h="746759">
                  <a:moveTo>
                    <a:pt x="963714" y="285940"/>
                  </a:moveTo>
                  <a:lnTo>
                    <a:pt x="960361" y="236677"/>
                  </a:lnTo>
                  <a:lnTo>
                    <a:pt x="960018" y="231609"/>
                  </a:lnTo>
                  <a:lnTo>
                    <a:pt x="947521" y="185686"/>
                  </a:lnTo>
                  <a:lnTo>
                    <a:pt x="938428" y="171881"/>
                  </a:lnTo>
                  <a:lnTo>
                    <a:pt x="924179" y="150266"/>
                  </a:lnTo>
                  <a:lnTo>
                    <a:pt x="897343" y="133400"/>
                  </a:lnTo>
                  <a:lnTo>
                    <a:pt x="897343" y="236677"/>
                  </a:lnTo>
                  <a:lnTo>
                    <a:pt x="779132" y="236677"/>
                  </a:lnTo>
                  <a:lnTo>
                    <a:pt x="784618" y="210959"/>
                  </a:lnTo>
                  <a:lnTo>
                    <a:pt x="796556" y="190423"/>
                  </a:lnTo>
                  <a:lnTo>
                    <a:pt x="815225" y="176809"/>
                  </a:lnTo>
                  <a:lnTo>
                    <a:pt x="840828" y="171881"/>
                  </a:lnTo>
                  <a:lnTo>
                    <a:pt x="865771" y="177114"/>
                  </a:lnTo>
                  <a:lnTo>
                    <a:pt x="882891" y="191223"/>
                  </a:lnTo>
                  <a:lnTo>
                    <a:pt x="893114" y="211874"/>
                  </a:lnTo>
                  <a:lnTo>
                    <a:pt x="897343" y="236677"/>
                  </a:lnTo>
                  <a:lnTo>
                    <a:pt x="897343" y="133400"/>
                  </a:lnTo>
                  <a:lnTo>
                    <a:pt x="887933" y="127469"/>
                  </a:lnTo>
                  <a:lnTo>
                    <a:pt x="836688" y="119405"/>
                  </a:lnTo>
                  <a:lnTo>
                    <a:pt x="791933" y="126898"/>
                  </a:lnTo>
                  <a:lnTo>
                    <a:pt x="757224" y="147701"/>
                  </a:lnTo>
                  <a:lnTo>
                    <a:pt x="732485" y="179324"/>
                  </a:lnTo>
                  <a:lnTo>
                    <a:pt x="717677" y="219265"/>
                  </a:lnTo>
                  <a:lnTo>
                    <a:pt x="712762" y="265049"/>
                  </a:lnTo>
                  <a:lnTo>
                    <a:pt x="718794" y="314667"/>
                  </a:lnTo>
                  <a:lnTo>
                    <a:pt x="736473" y="354482"/>
                  </a:lnTo>
                  <a:lnTo>
                    <a:pt x="765060" y="383768"/>
                  </a:lnTo>
                  <a:lnTo>
                    <a:pt x="803884" y="401840"/>
                  </a:lnTo>
                  <a:lnTo>
                    <a:pt x="852233" y="408025"/>
                  </a:lnTo>
                  <a:lnTo>
                    <a:pt x="878751" y="406628"/>
                  </a:lnTo>
                  <a:lnTo>
                    <a:pt x="902601" y="402475"/>
                  </a:lnTo>
                  <a:lnTo>
                    <a:pt x="924204" y="395605"/>
                  </a:lnTo>
                  <a:lnTo>
                    <a:pt x="944016" y="386067"/>
                  </a:lnTo>
                  <a:lnTo>
                    <a:pt x="944016" y="355549"/>
                  </a:lnTo>
                  <a:lnTo>
                    <a:pt x="944016" y="327710"/>
                  </a:lnTo>
                  <a:lnTo>
                    <a:pt x="923963" y="338378"/>
                  </a:lnTo>
                  <a:lnTo>
                    <a:pt x="902601" y="347256"/>
                  </a:lnTo>
                  <a:lnTo>
                    <a:pt x="879779" y="353314"/>
                  </a:lnTo>
                  <a:lnTo>
                    <a:pt x="855345" y="355549"/>
                  </a:lnTo>
                  <a:lnTo>
                    <a:pt x="825715" y="350926"/>
                  </a:lnTo>
                  <a:lnTo>
                    <a:pt x="802271" y="337413"/>
                  </a:lnTo>
                  <a:lnTo>
                    <a:pt x="786295" y="315569"/>
                  </a:lnTo>
                  <a:lnTo>
                    <a:pt x="779132" y="285940"/>
                  </a:lnTo>
                  <a:lnTo>
                    <a:pt x="963714" y="285940"/>
                  </a:lnTo>
                  <a:close/>
                </a:path>
                <a:path w="2637790" h="746759">
                  <a:moveTo>
                    <a:pt x="1176807" y="121551"/>
                  </a:moveTo>
                  <a:lnTo>
                    <a:pt x="1169555" y="119405"/>
                  </a:lnTo>
                  <a:lnTo>
                    <a:pt x="1155547" y="119405"/>
                  </a:lnTo>
                  <a:lnTo>
                    <a:pt x="1127061" y="126593"/>
                  </a:lnTo>
                  <a:lnTo>
                    <a:pt x="1104607" y="144310"/>
                  </a:lnTo>
                  <a:lnTo>
                    <a:pt x="1089342" y="166852"/>
                  </a:lnTo>
                  <a:lnTo>
                    <a:pt x="1082433" y="188480"/>
                  </a:lnTo>
                  <a:lnTo>
                    <a:pt x="1081405" y="188480"/>
                  </a:lnTo>
                  <a:lnTo>
                    <a:pt x="1081405" y="125831"/>
                  </a:lnTo>
                  <a:lnTo>
                    <a:pt x="1019695" y="125831"/>
                  </a:lnTo>
                  <a:lnTo>
                    <a:pt x="1019695" y="401599"/>
                  </a:lnTo>
                  <a:lnTo>
                    <a:pt x="1089177" y="401599"/>
                  </a:lnTo>
                  <a:lnTo>
                    <a:pt x="1089177" y="300393"/>
                  </a:lnTo>
                  <a:lnTo>
                    <a:pt x="1090066" y="266115"/>
                  </a:lnTo>
                  <a:lnTo>
                    <a:pt x="1096251" y="229311"/>
                  </a:lnTo>
                  <a:lnTo>
                    <a:pt x="1113028" y="199948"/>
                  </a:lnTo>
                  <a:lnTo>
                    <a:pt x="1145692" y="187947"/>
                  </a:lnTo>
                  <a:lnTo>
                    <a:pt x="1154938" y="188341"/>
                  </a:lnTo>
                  <a:lnTo>
                    <a:pt x="1163586" y="189496"/>
                  </a:lnTo>
                  <a:lnTo>
                    <a:pt x="1171067" y="191338"/>
                  </a:lnTo>
                  <a:lnTo>
                    <a:pt x="1176807" y="193840"/>
                  </a:lnTo>
                  <a:lnTo>
                    <a:pt x="1176807" y="121551"/>
                  </a:lnTo>
                  <a:close/>
                </a:path>
                <a:path w="2637790" h="746759">
                  <a:moveTo>
                    <a:pt x="1466646" y="125831"/>
                  </a:moveTo>
                  <a:lnTo>
                    <a:pt x="1396123" y="125831"/>
                  </a:lnTo>
                  <a:lnTo>
                    <a:pt x="1331836" y="327177"/>
                  </a:lnTo>
                  <a:lnTo>
                    <a:pt x="1330794" y="327177"/>
                  </a:lnTo>
                  <a:lnTo>
                    <a:pt x="1266494" y="125831"/>
                  </a:lnTo>
                  <a:lnTo>
                    <a:pt x="1189761" y="125831"/>
                  </a:lnTo>
                  <a:lnTo>
                    <a:pt x="1291907" y="415518"/>
                  </a:lnTo>
                  <a:lnTo>
                    <a:pt x="1288796" y="435648"/>
                  </a:lnTo>
                  <a:lnTo>
                    <a:pt x="1279855" y="451192"/>
                  </a:lnTo>
                  <a:lnTo>
                    <a:pt x="1265656" y="461225"/>
                  </a:lnTo>
                  <a:lnTo>
                    <a:pt x="1246797" y="464781"/>
                  </a:lnTo>
                  <a:lnTo>
                    <a:pt x="1235227" y="464489"/>
                  </a:lnTo>
                  <a:lnTo>
                    <a:pt x="1225791" y="463588"/>
                  </a:lnTo>
                  <a:lnTo>
                    <a:pt x="1217917" y="462076"/>
                  </a:lnTo>
                  <a:lnTo>
                    <a:pt x="1211021" y="459968"/>
                  </a:lnTo>
                  <a:lnTo>
                    <a:pt x="1206347" y="512978"/>
                  </a:lnTo>
                  <a:lnTo>
                    <a:pt x="1218488" y="516191"/>
                  </a:lnTo>
                  <a:lnTo>
                    <a:pt x="1230782" y="518541"/>
                  </a:lnTo>
                  <a:lnTo>
                    <a:pt x="1243177" y="519976"/>
                  </a:lnTo>
                  <a:lnTo>
                    <a:pt x="1255610" y="520471"/>
                  </a:lnTo>
                  <a:lnTo>
                    <a:pt x="1300441" y="510146"/>
                  </a:lnTo>
                  <a:lnTo>
                    <a:pt x="1329956" y="482854"/>
                  </a:lnTo>
                  <a:lnTo>
                    <a:pt x="1350035" y="444119"/>
                  </a:lnTo>
                  <a:lnTo>
                    <a:pt x="1366570" y="399453"/>
                  </a:lnTo>
                  <a:lnTo>
                    <a:pt x="1466646" y="125831"/>
                  </a:lnTo>
                  <a:close/>
                </a:path>
                <a:path w="2637790" h="746759">
                  <a:moveTo>
                    <a:pt x="1897507" y="0"/>
                  </a:moveTo>
                  <a:lnTo>
                    <a:pt x="1828025" y="0"/>
                  </a:lnTo>
                  <a:lnTo>
                    <a:pt x="1828025" y="157962"/>
                  </a:lnTo>
                  <a:lnTo>
                    <a:pt x="1827504" y="157962"/>
                  </a:lnTo>
                  <a:lnTo>
                    <a:pt x="1827504" y="262915"/>
                  </a:lnTo>
                  <a:lnTo>
                    <a:pt x="1824431" y="293382"/>
                  </a:lnTo>
                  <a:lnTo>
                    <a:pt x="1814220" y="322287"/>
                  </a:lnTo>
                  <a:lnTo>
                    <a:pt x="1795348" y="343865"/>
                  </a:lnTo>
                  <a:lnTo>
                    <a:pt x="1766316" y="352336"/>
                  </a:lnTo>
                  <a:lnTo>
                    <a:pt x="1737918" y="343712"/>
                  </a:lnTo>
                  <a:lnTo>
                    <a:pt x="1719910" y="321881"/>
                  </a:lnTo>
                  <a:lnTo>
                    <a:pt x="1710474" y="292925"/>
                  </a:lnTo>
                  <a:lnTo>
                    <a:pt x="1707730" y="262915"/>
                  </a:lnTo>
                  <a:lnTo>
                    <a:pt x="1710385" y="233603"/>
                  </a:lnTo>
                  <a:lnTo>
                    <a:pt x="1737258" y="183629"/>
                  </a:lnTo>
                  <a:lnTo>
                    <a:pt x="1793811" y="183400"/>
                  </a:lnTo>
                  <a:lnTo>
                    <a:pt x="1824050" y="232930"/>
                  </a:lnTo>
                  <a:lnTo>
                    <a:pt x="1827504" y="262915"/>
                  </a:lnTo>
                  <a:lnTo>
                    <a:pt x="1827504" y="157962"/>
                  </a:lnTo>
                  <a:lnTo>
                    <a:pt x="1826983" y="157962"/>
                  </a:lnTo>
                  <a:lnTo>
                    <a:pt x="1810651" y="140868"/>
                  </a:lnTo>
                  <a:lnTo>
                    <a:pt x="1792312" y="128841"/>
                  </a:lnTo>
                  <a:lnTo>
                    <a:pt x="1771345" y="121742"/>
                  </a:lnTo>
                  <a:lnTo>
                    <a:pt x="1747126" y="119405"/>
                  </a:lnTo>
                  <a:lnTo>
                    <a:pt x="1704022" y="127038"/>
                  </a:lnTo>
                  <a:lnTo>
                    <a:pt x="1672323" y="148031"/>
                  </a:lnTo>
                  <a:lnTo>
                    <a:pt x="1650961" y="179552"/>
                  </a:lnTo>
                  <a:lnTo>
                    <a:pt x="1638922" y="218795"/>
                  </a:lnTo>
                  <a:lnTo>
                    <a:pt x="1635137" y="262915"/>
                  </a:lnTo>
                  <a:lnTo>
                    <a:pt x="1638922" y="306997"/>
                  </a:lnTo>
                  <a:lnTo>
                    <a:pt x="1650961" y="346608"/>
                  </a:lnTo>
                  <a:lnTo>
                    <a:pt x="1672323" y="378688"/>
                  </a:lnTo>
                  <a:lnTo>
                    <a:pt x="1704022" y="400189"/>
                  </a:lnTo>
                  <a:lnTo>
                    <a:pt x="1747126" y="408025"/>
                  </a:lnTo>
                  <a:lnTo>
                    <a:pt x="1770799" y="405930"/>
                  </a:lnTo>
                  <a:lnTo>
                    <a:pt x="1792566" y="399326"/>
                  </a:lnTo>
                  <a:lnTo>
                    <a:pt x="1812099" y="387692"/>
                  </a:lnTo>
                  <a:lnTo>
                    <a:pt x="1829066" y="370547"/>
                  </a:lnTo>
                  <a:lnTo>
                    <a:pt x="1830095" y="370547"/>
                  </a:lnTo>
                  <a:lnTo>
                    <a:pt x="1830095" y="401599"/>
                  </a:lnTo>
                  <a:lnTo>
                    <a:pt x="1897507" y="401599"/>
                  </a:lnTo>
                  <a:lnTo>
                    <a:pt x="1897507" y="370547"/>
                  </a:lnTo>
                  <a:lnTo>
                    <a:pt x="1897507" y="352336"/>
                  </a:lnTo>
                  <a:lnTo>
                    <a:pt x="1897507" y="175094"/>
                  </a:lnTo>
                  <a:lnTo>
                    <a:pt x="1897507" y="157962"/>
                  </a:lnTo>
                  <a:lnTo>
                    <a:pt x="1897507" y="0"/>
                  </a:lnTo>
                  <a:close/>
                </a:path>
                <a:path w="2637790" h="746759">
                  <a:moveTo>
                    <a:pt x="2193048" y="401599"/>
                  </a:moveTo>
                  <a:lnTo>
                    <a:pt x="2191969" y="385876"/>
                  </a:lnTo>
                  <a:lnTo>
                    <a:pt x="2191093" y="370611"/>
                  </a:lnTo>
                  <a:lnTo>
                    <a:pt x="2190635" y="360375"/>
                  </a:lnTo>
                  <a:lnTo>
                    <a:pt x="2190419" y="355549"/>
                  </a:lnTo>
                  <a:lnTo>
                    <a:pt x="2189213" y="308292"/>
                  </a:lnTo>
                  <a:lnTo>
                    <a:pt x="2188895" y="235597"/>
                  </a:lnTo>
                  <a:lnTo>
                    <a:pt x="2182355" y="183108"/>
                  </a:lnTo>
                  <a:lnTo>
                    <a:pt x="2175992" y="171881"/>
                  </a:lnTo>
                  <a:lnTo>
                    <a:pt x="2161870" y="146989"/>
                  </a:lnTo>
                  <a:lnTo>
                    <a:pt x="2126107" y="126123"/>
                  </a:lnTo>
                  <a:lnTo>
                    <a:pt x="2073770" y="119405"/>
                  </a:lnTo>
                  <a:lnTo>
                    <a:pt x="2050592" y="120865"/>
                  </a:lnTo>
                  <a:lnTo>
                    <a:pt x="2026399" y="125031"/>
                  </a:lnTo>
                  <a:lnTo>
                    <a:pt x="2002688" y="131610"/>
                  </a:lnTo>
                  <a:lnTo>
                    <a:pt x="1980958" y="140296"/>
                  </a:lnTo>
                  <a:lnTo>
                    <a:pt x="1983041" y="201866"/>
                  </a:lnTo>
                  <a:lnTo>
                    <a:pt x="2001608" y="189509"/>
                  </a:lnTo>
                  <a:lnTo>
                    <a:pt x="2021928" y="180047"/>
                  </a:lnTo>
                  <a:lnTo>
                    <a:pt x="2043417" y="174015"/>
                  </a:lnTo>
                  <a:lnTo>
                    <a:pt x="2065489" y="171881"/>
                  </a:lnTo>
                  <a:lnTo>
                    <a:pt x="2092159" y="174917"/>
                  </a:lnTo>
                  <a:lnTo>
                    <a:pt x="2110917" y="184937"/>
                  </a:lnTo>
                  <a:lnTo>
                    <a:pt x="2121992" y="203288"/>
                  </a:lnTo>
                  <a:lnTo>
                    <a:pt x="2125637" y="231330"/>
                  </a:lnTo>
                  <a:lnTo>
                    <a:pt x="2125637" y="274154"/>
                  </a:lnTo>
                  <a:lnTo>
                    <a:pt x="2118195" y="318516"/>
                  </a:lnTo>
                  <a:lnTo>
                    <a:pt x="2090635" y="348856"/>
                  </a:lnTo>
                  <a:lnTo>
                    <a:pt x="2062365" y="355549"/>
                  </a:lnTo>
                  <a:lnTo>
                    <a:pt x="2044992" y="353593"/>
                  </a:lnTo>
                  <a:lnTo>
                    <a:pt x="2031009" y="347522"/>
                  </a:lnTo>
                  <a:lnTo>
                    <a:pt x="2021687" y="337019"/>
                  </a:lnTo>
                  <a:lnTo>
                    <a:pt x="2018296" y="321818"/>
                  </a:lnTo>
                  <a:lnTo>
                    <a:pt x="2025992" y="296519"/>
                  </a:lnTo>
                  <a:lnTo>
                    <a:pt x="2045258" y="282117"/>
                  </a:lnTo>
                  <a:lnTo>
                    <a:pt x="2070354" y="275653"/>
                  </a:lnTo>
                  <a:lnTo>
                    <a:pt x="2095550" y="274154"/>
                  </a:lnTo>
                  <a:lnTo>
                    <a:pt x="2125637" y="274154"/>
                  </a:lnTo>
                  <a:lnTo>
                    <a:pt x="2125637" y="231330"/>
                  </a:lnTo>
                  <a:lnTo>
                    <a:pt x="2087270" y="231330"/>
                  </a:lnTo>
                  <a:lnTo>
                    <a:pt x="2064715" y="231952"/>
                  </a:lnTo>
                  <a:lnTo>
                    <a:pt x="2018652" y="239229"/>
                  </a:lnTo>
                  <a:lnTo>
                    <a:pt x="1979269" y="259537"/>
                  </a:lnTo>
                  <a:lnTo>
                    <a:pt x="1955342" y="298284"/>
                  </a:lnTo>
                  <a:lnTo>
                    <a:pt x="1951926" y="326110"/>
                  </a:lnTo>
                  <a:lnTo>
                    <a:pt x="1959876" y="361048"/>
                  </a:lnTo>
                  <a:lnTo>
                    <a:pt x="1980907" y="386740"/>
                  </a:lnTo>
                  <a:lnTo>
                    <a:pt x="2010778" y="402602"/>
                  </a:lnTo>
                  <a:lnTo>
                    <a:pt x="2045258" y="408025"/>
                  </a:lnTo>
                  <a:lnTo>
                    <a:pt x="2069223" y="404876"/>
                  </a:lnTo>
                  <a:lnTo>
                    <a:pt x="2092312" y="395643"/>
                  </a:lnTo>
                  <a:lnTo>
                    <a:pt x="2112492" y="380695"/>
                  </a:lnTo>
                  <a:lnTo>
                    <a:pt x="2127707" y="360375"/>
                  </a:lnTo>
                  <a:lnTo>
                    <a:pt x="2128736" y="360375"/>
                  </a:lnTo>
                  <a:lnTo>
                    <a:pt x="2129523" y="378777"/>
                  </a:lnTo>
                  <a:lnTo>
                    <a:pt x="2130348" y="390258"/>
                  </a:lnTo>
                  <a:lnTo>
                    <a:pt x="2131860" y="401599"/>
                  </a:lnTo>
                  <a:lnTo>
                    <a:pt x="2193048" y="401599"/>
                  </a:lnTo>
                  <a:close/>
                </a:path>
                <a:path w="2637790" h="746759">
                  <a:moveTo>
                    <a:pt x="2504122" y="125831"/>
                  </a:moveTo>
                  <a:lnTo>
                    <a:pt x="2433612" y="125831"/>
                  </a:lnTo>
                  <a:lnTo>
                    <a:pt x="2369324" y="327177"/>
                  </a:lnTo>
                  <a:lnTo>
                    <a:pt x="2368283" y="327177"/>
                  </a:lnTo>
                  <a:lnTo>
                    <a:pt x="2303983" y="125831"/>
                  </a:lnTo>
                  <a:lnTo>
                    <a:pt x="2227237" y="125831"/>
                  </a:lnTo>
                  <a:lnTo>
                    <a:pt x="2329383" y="415518"/>
                  </a:lnTo>
                  <a:lnTo>
                    <a:pt x="2326284" y="435648"/>
                  </a:lnTo>
                  <a:lnTo>
                    <a:pt x="2317331" y="451192"/>
                  </a:lnTo>
                  <a:lnTo>
                    <a:pt x="2303145" y="461225"/>
                  </a:lnTo>
                  <a:lnTo>
                    <a:pt x="2284285" y="464781"/>
                  </a:lnTo>
                  <a:lnTo>
                    <a:pt x="2272715" y="464489"/>
                  </a:lnTo>
                  <a:lnTo>
                    <a:pt x="2263279" y="463588"/>
                  </a:lnTo>
                  <a:lnTo>
                    <a:pt x="2255405" y="462076"/>
                  </a:lnTo>
                  <a:lnTo>
                    <a:pt x="2248497" y="459968"/>
                  </a:lnTo>
                  <a:lnTo>
                    <a:pt x="2243836" y="512978"/>
                  </a:lnTo>
                  <a:lnTo>
                    <a:pt x="2255977" y="516191"/>
                  </a:lnTo>
                  <a:lnTo>
                    <a:pt x="2268270" y="518541"/>
                  </a:lnTo>
                  <a:lnTo>
                    <a:pt x="2280653" y="519976"/>
                  </a:lnTo>
                  <a:lnTo>
                    <a:pt x="2293086" y="520471"/>
                  </a:lnTo>
                  <a:lnTo>
                    <a:pt x="2337917" y="510146"/>
                  </a:lnTo>
                  <a:lnTo>
                    <a:pt x="2367432" y="482854"/>
                  </a:lnTo>
                  <a:lnTo>
                    <a:pt x="2387523" y="444119"/>
                  </a:lnTo>
                  <a:lnTo>
                    <a:pt x="2404059" y="399453"/>
                  </a:lnTo>
                  <a:lnTo>
                    <a:pt x="2504122" y="125831"/>
                  </a:lnTo>
                  <a:close/>
                </a:path>
                <a:path w="2637790" h="746759">
                  <a:moveTo>
                    <a:pt x="2637764" y="744689"/>
                  </a:moveTo>
                  <a:lnTo>
                    <a:pt x="2607564" y="699909"/>
                  </a:lnTo>
                  <a:lnTo>
                    <a:pt x="2573248" y="677189"/>
                  </a:lnTo>
                  <a:lnTo>
                    <a:pt x="2503830" y="658749"/>
                  </a:lnTo>
                  <a:lnTo>
                    <a:pt x="2452992" y="648055"/>
                  </a:lnTo>
                  <a:lnTo>
                    <a:pt x="2402001" y="638429"/>
                  </a:lnTo>
                  <a:lnTo>
                    <a:pt x="2350871" y="629856"/>
                  </a:lnTo>
                  <a:lnTo>
                    <a:pt x="2299627" y="622338"/>
                  </a:lnTo>
                  <a:lnTo>
                    <a:pt x="2248243" y="615861"/>
                  </a:lnTo>
                  <a:lnTo>
                    <a:pt x="2196744" y="610425"/>
                  </a:lnTo>
                  <a:lnTo>
                    <a:pt x="2145144" y="606044"/>
                  </a:lnTo>
                  <a:lnTo>
                    <a:pt x="2093429" y="602678"/>
                  </a:lnTo>
                  <a:lnTo>
                    <a:pt x="2043493" y="600202"/>
                  </a:lnTo>
                  <a:lnTo>
                    <a:pt x="1993480" y="598208"/>
                  </a:lnTo>
                  <a:lnTo>
                    <a:pt x="1943442" y="596684"/>
                  </a:lnTo>
                  <a:lnTo>
                    <a:pt x="1893366" y="595579"/>
                  </a:lnTo>
                  <a:lnTo>
                    <a:pt x="1843278" y="594893"/>
                  </a:lnTo>
                  <a:lnTo>
                    <a:pt x="1793189" y="594563"/>
                  </a:lnTo>
                  <a:lnTo>
                    <a:pt x="1743125" y="594575"/>
                  </a:lnTo>
                  <a:lnTo>
                    <a:pt x="1693087" y="594893"/>
                  </a:lnTo>
                  <a:lnTo>
                    <a:pt x="1643100" y="595490"/>
                  </a:lnTo>
                  <a:lnTo>
                    <a:pt x="1594599" y="596404"/>
                  </a:lnTo>
                  <a:lnTo>
                    <a:pt x="1546110" y="597700"/>
                  </a:lnTo>
                  <a:lnTo>
                    <a:pt x="1497634" y="599363"/>
                  </a:lnTo>
                  <a:lnTo>
                    <a:pt x="1449158" y="601370"/>
                  </a:lnTo>
                  <a:lnTo>
                    <a:pt x="1400695" y="603681"/>
                  </a:lnTo>
                  <a:lnTo>
                    <a:pt x="1352245" y="606272"/>
                  </a:lnTo>
                  <a:lnTo>
                    <a:pt x="1303807" y="609117"/>
                  </a:lnTo>
                  <a:lnTo>
                    <a:pt x="1255382" y="612190"/>
                  </a:lnTo>
                  <a:lnTo>
                    <a:pt x="1206969" y="615442"/>
                  </a:lnTo>
                  <a:lnTo>
                    <a:pt x="1110170" y="622427"/>
                  </a:lnTo>
                  <a:lnTo>
                    <a:pt x="1005179" y="630605"/>
                  </a:lnTo>
                  <a:lnTo>
                    <a:pt x="847686" y="643255"/>
                  </a:lnTo>
                  <a:lnTo>
                    <a:pt x="795185" y="647293"/>
                  </a:lnTo>
                  <a:lnTo>
                    <a:pt x="742670" y="651129"/>
                  </a:lnTo>
                  <a:lnTo>
                    <a:pt x="690130" y="654672"/>
                  </a:lnTo>
                  <a:lnTo>
                    <a:pt x="637590" y="657885"/>
                  </a:lnTo>
                  <a:lnTo>
                    <a:pt x="585038" y="660666"/>
                  </a:lnTo>
                  <a:lnTo>
                    <a:pt x="533704" y="662851"/>
                  </a:lnTo>
                  <a:lnTo>
                    <a:pt x="482333" y="664362"/>
                  </a:lnTo>
                  <a:lnTo>
                    <a:pt x="430936" y="665073"/>
                  </a:lnTo>
                  <a:lnTo>
                    <a:pt x="379552" y="664883"/>
                  </a:lnTo>
                  <a:lnTo>
                    <a:pt x="328180" y="663676"/>
                  </a:lnTo>
                  <a:lnTo>
                    <a:pt x="276847" y="661339"/>
                  </a:lnTo>
                  <a:lnTo>
                    <a:pt x="225602" y="657771"/>
                  </a:lnTo>
                  <a:lnTo>
                    <a:pt x="174434" y="652830"/>
                  </a:lnTo>
                  <a:lnTo>
                    <a:pt x="123380" y="646430"/>
                  </a:lnTo>
                  <a:lnTo>
                    <a:pt x="72466" y="638454"/>
                  </a:lnTo>
                  <a:lnTo>
                    <a:pt x="25895" y="629627"/>
                  </a:lnTo>
                  <a:lnTo>
                    <a:pt x="10426" y="626389"/>
                  </a:lnTo>
                  <a:lnTo>
                    <a:pt x="0" y="628383"/>
                  </a:lnTo>
                  <a:lnTo>
                    <a:pt x="30099" y="672884"/>
                  </a:lnTo>
                  <a:lnTo>
                    <a:pt x="64554" y="695909"/>
                  </a:lnTo>
                  <a:lnTo>
                    <a:pt x="134239" y="712393"/>
                  </a:lnTo>
                  <a:lnTo>
                    <a:pt x="185420" y="720750"/>
                  </a:lnTo>
                  <a:lnTo>
                    <a:pt x="236778" y="727519"/>
                  </a:lnTo>
                  <a:lnTo>
                    <a:pt x="288290" y="732815"/>
                  </a:lnTo>
                  <a:lnTo>
                    <a:pt x="339915" y="736739"/>
                  </a:lnTo>
                  <a:lnTo>
                    <a:pt x="391617" y="739419"/>
                  </a:lnTo>
                  <a:lnTo>
                    <a:pt x="443369" y="740956"/>
                  </a:lnTo>
                  <a:lnTo>
                    <a:pt x="495134" y="741451"/>
                  </a:lnTo>
                  <a:lnTo>
                    <a:pt x="546900" y="741032"/>
                  </a:lnTo>
                  <a:lnTo>
                    <a:pt x="598614" y="739813"/>
                  </a:lnTo>
                  <a:lnTo>
                    <a:pt x="650963" y="737870"/>
                  </a:lnTo>
                  <a:lnTo>
                    <a:pt x="703287" y="735355"/>
                  </a:lnTo>
                  <a:lnTo>
                    <a:pt x="755611" y="732332"/>
                  </a:lnTo>
                  <a:lnTo>
                    <a:pt x="807897" y="728903"/>
                  </a:lnTo>
                  <a:lnTo>
                    <a:pt x="860183" y="725144"/>
                  </a:lnTo>
                  <a:lnTo>
                    <a:pt x="912456" y="721144"/>
                  </a:lnTo>
                  <a:lnTo>
                    <a:pt x="1121460" y="704405"/>
                  </a:lnTo>
                  <a:lnTo>
                    <a:pt x="1218234" y="697064"/>
                  </a:lnTo>
                  <a:lnTo>
                    <a:pt x="1266621" y="693572"/>
                  </a:lnTo>
                  <a:lnTo>
                    <a:pt x="1315034" y="690206"/>
                  </a:lnTo>
                  <a:lnTo>
                    <a:pt x="1363446" y="687031"/>
                  </a:lnTo>
                  <a:lnTo>
                    <a:pt x="1411871" y="684060"/>
                  </a:lnTo>
                  <a:lnTo>
                    <a:pt x="1460309" y="681329"/>
                  </a:lnTo>
                  <a:lnTo>
                    <a:pt x="1508747" y="678853"/>
                  </a:lnTo>
                  <a:lnTo>
                    <a:pt x="1557210" y="676668"/>
                  </a:lnTo>
                  <a:lnTo>
                    <a:pt x="1605686" y="674801"/>
                  </a:lnTo>
                  <a:lnTo>
                    <a:pt x="1654162" y="673290"/>
                  </a:lnTo>
                  <a:lnTo>
                    <a:pt x="1705343" y="672096"/>
                  </a:lnTo>
                  <a:lnTo>
                    <a:pt x="1756549" y="671271"/>
                  </a:lnTo>
                  <a:lnTo>
                    <a:pt x="1807781" y="670839"/>
                  </a:lnTo>
                  <a:lnTo>
                    <a:pt x="1859026" y="670788"/>
                  </a:lnTo>
                  <a:lnTo>
                    <a:pt x="1910283" y="671118"/>
                  </a:lnTo>
                  <a:lnTo>
                    <a:pt x="1961527" y="671830"/>
                  </a:lnTo>
                  <a:lnTo>
                    <a:pt x="2012759" y="672922"/>
                  </a:lnTo>
                  <a:lnTo>
                    <a:pt x="2063953" y="674395"/>
                  </a:lnTo>
                  <a:lnTo>
                    <a:pt x="2115121" y="676249"/>
                  </a:lnTo>
                  <a:lnTo>
                    <a:pt x="2165375" y="678662"/>
                  </a:lnTo>
                  <a:lnTo>
                    <a:pt x="2215553" y="681951"/>
                  </a:lnTo>
                  <a:lnTo>
                    <a:pt x="2265654" y="686142"/>
                  </a:lnTo>
                  <a:lnTo>
                    <a:pt x="2315667" y="691261"/>
                  </a:lnTo>
                  <a:lnTo>
                    <a:pt x="2365578" y="697344"/>
                  </a:lnTo>
                  <a:lnTo>
                    <a:pt x="2415387" y="704405"/>
                  </a:lnTo>
                  <a:lnTo>
                    <a:pt x="2465082" y="712495"/>
                  </a:lnTo>
                  <a:lnTo>
                    <a:pt x="2514663" y="721639"/>
                  </a:lnTo>
                  <a:lnTo>
                    <a:pt x="2564117" y="731862"/>
                  </a:lnTo>
                  <a:lnTo>
                    <a:pt x="2627363" y="746455"/>
                  </a:lnTo>
                  <a:lnTo>
                    <a:pt x="2637764" y="744689"/>
                  </a:lnTo>
                  <a:close/>
                </a:path>
              </a:pathLst>
            </a:custGeom>
            <a:solidFill>
              <a:srgbClr val="FFFFFF"/>
            </a:solidFill>
          </p:spPr>
          <p:txBody>
            <a:bodyPr wrap="square" lIns="0" tIns="0" rIns="0" bIns="0" rtlCol="0"/>
            <a:lstStyle/>
            <a:p>
              <a:endParaRPr/>
            </a:p>
          </p:txBody>
        </p:sp>
      </p:grpSp>
      <p:sp>
        <p:nvSpPr>
          <p:cNvPr id="41" name="Text Placeholder 68">
            <a:extLst>
              <a:ext uri="{FF2B5EF4-FFF2-40B4-BE49-F238E27FC236}">
                <a16:creationId xmlns:a16="http://schemas.microsoft.com/office/drawing/2014/main" id="{4AADEB7F-48F6-7841-91A9-B0D75CFA4C63}"/>
              </a:ext>
            </a:extLst>
          </p:cNvPr>
          <p:cNvSpPr>
            <a:spLocks noGrp="1"/>
          </p:cNvSpPr>
          <p:nvPr>
            <p:ph type="body" sz="quarter" idx="10" hasCustomPrompt="1"/>
          </p:nvPr>
        </p:nvSpPr>
        <p:spPr>
          <a:xfrm>
            <a:off x="936373" y="2195296"/>
            <a:ext cx="5998210" cy="1649270"/>
          </a:xfrm>
          <a:solidFill>
            <a:schemeClr val="accent5"/>
          </a:solidFill>
        </p:spPr>
        <p:txBody>
          <a:bodyPr lIns="360000" tIns="108000" rIns="432000" bIns="108000"/>
          <a:lstStyle>
            <a:lvl1pPr>
              <a:defRPr sz="9300" b="1">
                <a:solidFill>
                  <a:schemeClr val="bg1"/>
                </a:solidFill>
              </a:defRPr>
            </a:lvl1pPr>
          </a:lstStyle>
          <a:p>
            <a:pPr lvl="0"/>
            <a:r>
              <a:rPr lang="en-GB" dirty="0"/>
              <a:t>Divider</a:t>
            </a:r>
            <a:endParaRPr lang="en-US" dirty="0"/>
          </a:p>
        </p:txBody>
      </p:sp>
      <p:sp>
        <p:nvSpPr>
          <p:cNvPr id="42" name="Text Placeholder 68">
            <a:extLst>
              <a:ext uri="{FF2B5EF4-FFF2-40B4-BE49-F238E27FC236}">
                <a16:creationId xmlns:a16="http://schemas.microsoft.com/office/drawing/2014/main" id="{2C41D5DB-EE82-D742-B321-83A440836F46}"/>
              </a:ext>
            </a:extLst>
          </p:cNvPr>
          <p:cNvSpPr>
            <a:spLocks noGrp="1"/>
          </p:cNvSpPr>
          <p:nvPr>
            <p:ph type="body" sz="quarter" idx="11" hasCustomPrompt="1"/>
          </p:nvPr>
        </p:nvSpPr>
        <p:spPr>
          <a:xfrm>
            <a:off x="936373" y="4252696"/>
            <a:ext cx="5179060" cy="1649270"/>
          </a:xfrm>
          <a:solidFill>
            <a:schemeClr val="accent5"/>
          </a:solidFill>
        </p:spPr>
        <p:txBody>
          <a:bodyPr lIns="360000" tIns="108000" rIns="432000" bIns="108000"/>
          <a:lstStyle>
            <a:lvl1pPr>
              <a:defRPr sz="9300" b="1">
                <a:solidFill>
                  <a:schemeClr val="bg1"/>
                </a:solidFill>
              </a:defRPr>
            </a:lvl1pPr>
          </a:lstStyle>
          <a:p>
            <a:pPr lvl="0"/>
            <a:r>
              <a:rPr lang="en-GB" dirty="0"/>
              <a:t>Title 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1" name="Text Placeholder 68">
            <a:extLst>
              <a:ext uri="{FF2B5EF4-FFF2-40B4-BE49-F238E27FC236}">
                <a16:creationId xmlns:a16="http://schemas.microsoft.com/office/drawing/2014/main" id="{4AADEB7F-48F6-7841-91A9-B0D75CFA4C63}"/>
              </a:ext>
            </a:extLst>
          </p:cNvPr>
          <p:cNvSpPr>
            <a:spLocks noGrp="1"/>
          </p:cNvSpPr>
          <p:nvPr>
            <p:ph type="body" sz="quarter" idx="10" hasCustomPrompt="1"/>
          </p:nvPr>
        </p:nvSpPr>
        <p:spPr>
          <a:xfrm>
            <a:off x="936373" y="2195296"/>
            <a:ext cx="5998210" cy="1649270"/>
          </a:xfrm>
          <a:solidFill>
            <a:schemeClr val="accent5"/>
          </a:solidFill>
        </p:spPr>
        <p:txBody>
          <a:bodyPr lIns="360000" tIns="108000" rIns="432000" bIns="108000" anchor="ctr"/>
          <a:lstStyle>
            <a:lvl1pPr>
              <a:defRPr sz="9300" b="1">
                <a:solidFill>
                  <a:schemeClr val="bg1"/>
                </a:solidFill>
              </a:defRPr>
            </a:lvl1pPr>
          </a:lstStyle>
          <a:p>
            <a:pPr lvl="0"/>
            <a:r>
              <a:rPr lang="en-GB" dirty="0"/>
              <a:t>Divider</a:t>
            </a:r>
            <a:endParaRPr lang="en-US" dirty="0"/>
          </a:p>
        </p:txBody>
      </p:sp>
      <p:sp>
        <p:nvSpPr>
          <p:cNvPr id="42" name="Text Placeholder 68">
            <a:extLst>
              <a:ext uri="{FF2B5EF4-FFF2-40B4-BE49-F238E27FC236}">
                <a16:creationId xmlns:a16="http://schemas.microsoft.com/office/drawing/2014/main" id="{2C41D5DB-EE82-D742-B321-83A440836F46}"/>
              </a:ext>
            </a:extLst>
          </p:cNvPr>
          <p:cNvSpPr>
            <a:spLocks noGrp="1"/>
          </p:cNvSpPr>
          <p:nvPr>
            <p:ph type="body" sz="quarter" idx="11" hasCustomPrompt="1"/>
          </p:nvPr>
        </p:nvSpPr>
        <p:spPr>
          <a:xfrm>
            <a:off x="936373" y="4252696"/>
            <a:ext cx="5179060" cy="1649270"/>
          </a:xfrm>
          <a:solidFill>
            <a:schemeClr val="accent5"/>
          </a:solidFill>
        </p:spPr>
        <p:txBody>
          <a:bodyPr lIns="360000" tIns="108000" rIns="432000" bIns="108000" anchor="ctr"/>
          <a:lstStyle>
            <a:lvl1pPr>
              <a:defRPr sz="9300" b="1">
                <a:solidFill>
                  <a:schemeClr val="bg1"/>
                </a:solidFill>
              </a:defRPr>
            </a:lvl1pPr>
          </a:lstStyle>
          <a:p>
            <a:pPr lvl="0"/>
            <a:r>
              <a:rPr lang="en-GB" dirty="0"/>
              <a:t>Title 2</a:t>
            </a:r>
            <a:endParaRPr lang="en-US" dirty="0"/>
          </a:p>
        </p:txBody>
      </p:sp>
      <p:grpSp>
        <p:nvGrpSpPr>
          <p:cNvPr id="37" name="object 6">
            <a:extLst>
              <a:ext uri="{FF2B5EF4-FFF2-40B4-BE49-F238E27FC236}">
                <a16:creationId xmlns:a16="http://schemas.microsoft.com/office/drawing/2014/main" id="{865A4EDA-28A4-CB41-9BE3-AC6B03B84E4C}"/>
              </a:ext>
            </a:extLst>
          </p:cNvPr>
          <p:cNvGrpSpPr/>
          <p:nvPr userDrawn="1"/>
        </p:nvGrpSpPr>
        <p:grpSpPr>
          <a:xfrm>
            <a:off x="0" y="2362403"/>
            <a:ext cx="20104100" cy="8946515"/>
            <a:chOff x="0" y="2362403"/>
            <a:chExt cx="20104100" cy="8946515"/>
          </a:xfrm>
        </p:grpSpPr>
        <p:sp>
          <p:nvSpPr>
            <p:cNvPr id="38" name="object 7">
              <a:extLst>
                <a:ext uri="{FF2B5EF4-FFF2-40B4-BE49-F238E27FC236}">
                  <a16:creationId xmlns:a16="http://schemas.microsoft.com/office/drawing/2014/main" id="{FD17B3A6-D205-B441-8AC2-74FA1BE2992C}"/>
                </a:ext>
              </a:extLst>
            </p:cNvPr>
            <p:cNvSpPr/>
            <p:nvPr/>
          </p:nvSpPr>
          <p:spPr>
            <a:xfrm>
              <a:off x="0" y="7769491"/>
              <a:ext cx="20104100" cy="3539490"/>
            </a:xfrm>
            <a:custGeom>
              <a:avLst/>
              <a:gdLst/>
              <a:ahLst/>
              <a:cxnLst/>
              <a:rect l="l" t="t" r="r" b="b"/>
              <a:pathLst>
                <a:path w="20104100" h="3539490">
                  <a:moveTo>
                    <a:pt x="8481374" y="42055"/>
                  </a:moveTo>
                  <a:lnTo>
                    <a:pt x="0" y="81730"/>
                  </a:lnTo>
                  <a:lnTo>
                    <a:pt x="0" y="3539073"/>
                  </a:lnTo>
                  <a:lnTo>
                    <a:pt x="20104099" y="3539073"/>
                  </a:lnTo>
                  <a:lnTo>
                    <a:pt x="20104099" y="95492"/>
                  </a:lnTo>
                  <a:lnTo>
                    <a:pt x="18952069" y="95492"/>
                  </a:lnTo>
                  <a:lnTo>
                    <a:pt x="18693877" y="78814"/>
                  </a:lnTo>
                  <a:lnTo>
                    <a:pt x="18089670" y="47226"/>
                  </a:lnTo>
                  <a:lnTo>
                    <a:pt x="10598189" y="47226"/>
                  </a:lnTo>
                  <a:lnTo>
                    <a:pt x="8481374" y="42055"/>
                  </a:lnTo>
                  <a:close/>
                </a:path>
                <a:path w="20104100" h="3539490">
                  <a:moveTo>
                    <a:pt x="20085617" y="78744"/>
                  </a:moveTo>
                  <a:lnTo>
                    <a:pt x="19924883" y="79694"/>
                  </a:lnTo>
                  <a:lnTo>
                    <a:pt x="19205831" y="94603"/>
                  </a:lnTo>
                  <a:lnTo>
                    <a:pt x="18952069" y="95492"/>
                  </a:lnTo>
                  <a:lnTo>
                    <a:pt x="20104099" y="95492"/>
                  </a:lnTo>
                  <a:lnTo>
                    <a:pt x="20104099" y="78814"/>
                  </a:lnTo>
                  <a:lnTo>
                    <a:pt x="20085617" y="78744"/>
                  </a:lnTo>
                  <a:close/>
                </a:path>
                <a:path w="20104100" h="3539490">
                  <a:moveTo>
                    <a:pt x="15628181" y="0"/>
                  </a:moveTo>
                  <a:lnTo>
                    <a:pt x="10598189" y="47226"/>
                  </a:lnTo>
                  <a:lnTo>
                    <a:pt x="18089670" y="47226"/>
                  </a:lnTo>
                  <a:lnTo>
                    <a:pt x="18075523" y="46597"/>
                  </a:lnTo>
                  <a:lnTo>
                    <a:pt x="17977289" y="42408"/>
                  </a:lnTo>
                  <a:lnTo>
                    <a:pt x="17036422" y="13444"/>
                  </a:lnTo>
                  <a:lnTo>
                    <a:pt x="15628181" y="0"/>
                  </a:lnTo>
                  <a:close/>
                </a:path>
              </a:pathLst>
            </a:custGeom>
            <a:solidFill>
              <a:srgbClr val="7B8AB9"/>
            </a:solidFill>
          </p:spPr>
          <p:txBody>
            <a:bodyPr wrap="square" lIns="0" tIns="0" rIns="0" bIns="0" rtlCol="0"/>
            <a:lstStyle/>
            <a:p>
              <a:endParaRPr/>
            </a:p>
          </p:txBody>
        </p:sp>
        <p:sp>
          <p:nvSpPr>
            <p:cNvPr id="39" name="object 8">
              <a:extLst>
                <a:ext uri="{FF2B5EF4-FFF2-40B4-BE49-F238E27FC236}">
                  <a16:creationId xmlns:a16="http://schemas.microsoft.com/office/drawing/2014/main" id="{4E865B70-EFC4-FA41-A6DA-3B0654678017}"/>
                </a:ext>
              </a:extLst>
            </p:cNvPr>
            <p:cNvSpPr/>
            <p:nvPr/>
          </p:nvSpPr>
          <p:spPr>
            <a:xfrm>
              <a:off x="16731934" y="7837227"/>
              <a:ext cx="69850" cy="1301115"/>
            </a:xfrm>
            <a:custGeom>
              <a:avLst/>
              <a:gdLst/>
              <a:ahLst/>
              <a:cxnLst/>
              <a:rect l="l" t="t" r="r" b="b"/>
              <a:pathLst>
                <a:path w="69850" h="1301115">
                  <a:moveTo>
                    <a:pt x="0" y="0"/>
                  </a:moveTo>
                  <a:lnTo>
                    <a:pt x="0" y="1227917"/>
                  </a:lnTo>
                  <a:lnTo>
                    <a:pt x="69785" y="1300664"/>
                  </a:lnTo>
                  <a:lnTo>
                    <a:pt x="69785" y="114444"/>
                  </a:lnTo>
                  <a:lnTo>
                    <a:pt x="0" y="0"/>
                  </a:lnTo>
                  <a:close/>
                </a:path>
              </a:pathLst>
            </a:custGeom>
            <a:solidFill>
              <a:srgbClr val="999999"/>
            </a:solidFill>
          </p:spPr>
          <p:txBody>
            <a:bodyPr wrap="square" lIns="0" tIns="0" rIns="0" bIns="0" rtlCol="0"/>
            <a:lstStyle/>
            <a:p>
              <a:endParaRPr/>
            </a:p>
          </p:txBody>
        </p:sp>
        <p:sp>
          <p:nvSpPr>
            <p:cNvPr id="40" name="object 9">
              <a:extLst>
                <a:ext uri="{FF2B5EF4-FFF2-40B4-BE49-F238E27FC236}">
                  <a16:creationId xmlns:a16="http://schemas.microsoft.com/office/drawing/2014/main" id="{F7E0D574-3061-F044-A300-EF7F681A3D6A}"/>
                </a:ext>
              </a:extLst>
            </p:cNvPr>
            <p:cNvSpPr/>
            <p:nvPr/>
          </p:nvSpPr>
          <p:spPr>
            <a:xfrm>
              <a:off x="16714903" y="5573486"/>
              <a:ext cx="248285" cy="3564890"/>
            </a:xfrm>
            <a:custGeom>
              <a:avLst/>
              <a:gdLst/>
              <a:ahLst/>
              <a:cxnLst/>
              <a:rect l="l" t="t" r="r" b="b"/>
              <a:pathLst>
                <a:path w="248284" h="3564890">
                  <a:moveTo>
                    <a:pt x="247929" y="88163"/>
                  </a:moveTo>
                  <a:lnTo>
                    <a:pt x="29464" y="0"/>
                  </a:lnTo>
                  <a:lnTo>
                    <a:pt x="0" y="2009355"/>
                  </a:lnTo>
                  <a:lnTo>
                    <a:pt x="4267" y="2408301"/>
                  </a:lnTo>
                  <a:lnTo>
                    <a:pt x="86817" y="2383193"/>
                  </a:lnTo>
                  <a:lnTo>
                    <a:pt x="86817" y="3564407"/>
                  </a:lnTo>
                  <a:lnTo>
                    <a:pt x="243319" y="3506000"/>
                  </a:lnTo>
                  <a:lnTo>
                    <a:pt x="243319" y="2335580"/>
                  </a:lnTo>
                  <a:lnTo>
                    <a:pt x="245325" y="2334958"/>
                  </a:lnTo>
                  <a:lnTo>
                    <a:pt x="247929" y="88163"/>
                  </a:lnTo>
                  <a:close/>
                </a:path>
              </a:pathLst>
            </a:custGeom>
            <a:solidFill>
              <a:srgbClr val="828282"/>
            </a:solidFill>
          </p:spPr>
          <p:txBody>
            <a:bodyPr wrap="square" lIns="0" tIns="0" rIns="0" bIns="0" rtlCol="0"/>
            <a:lstStyle/>
            <a:p>
              <a:endParaRPr/>
            </a:p>
          </p:txBody>
        </p:sp>
        <p:sp>
          <p:nvSpPr>
            <p:cNvPr id="43" name="object 10">
              <a:extLst>
                <a:ext uri="{FF2B5EF4-FFF2-40B4-BE49-F238E27FC236}">
                  <a16:creationId xmlns:a16="http://schemas.microsoft.com/office/drawing/2014/main" id="{D73FE889-259C-494E-91CD-CFE737ED956C}"/>
                </a:ext>
              </a:extLst>
            </p:cNvPr>
            <p:cNvSpPr/>
            <p:nvPr/>
          </p:nvSpPr>
          <p:spPr>
            <a:xfrm>
              <a:off x="12921932" y="5512389"/>
              <a:ext cx="2416175" cy="1394460"/>
            </a:xfrm>
            <a:custGeom>
              <a:avLst/>
              <a:gdLst/>
              <a:ahLst/>
              <a:cxnLst/>
              <a:rect l="l" t="t" r="r" b="b"/>
              <a:pathLst>
                <a:path w="2416175" h="1394459">
                  <a:moveTo>
                    <a:pt x="2057455" y="0"/>
                  </a:moveTo>
                  <a:lnTo>
                    <a:pt x="358677" y="0"/>
                  </a:lnTo>
                  <a:lnTo>
                    <a:pt x="310005" y="3274"/>
                  </a:lnTo>
                  <a:lnTo>
                    <a:pt x="263325" y="12812"/>
                  </a:lnTo>
                  <a:lnTo>
                    <a:pt x="219062" y="28186"/>
                  </a:lnTo>
                  <a:lnTo>
                    <a:pt x="177644" y="48969"/>
                  </a:lnTo>
                  <a:lnTo>
                    <a:pt x="139498" y="74733"/>
                  </a:lnTo>
                  <a:lnTo>
                    <a:pt x="105052" y="105052"/>
                  </a:lnTo>
                  <a:lnTo>
                    <a:pt x="74733" y="139498"/>
                  </a:lnTo>
                  <a:lnTo>
                    <a:pt x="48969" y="177644"/>
                  </a:lnTo>
                  <a:lnTo>
                    <a:pt x="28186" y="219062"/>
                  </a:lnTo>
                  <a:lnTo>
                    <a:pt x="12812" y="263325"/>
                  </a:lnTo>
                  <a:lnTo>
                    <a:pt x="3274" y="310005"/>
                  </a:lnTo>
                  <a:lnTo>
                    <a:pt x="0" y="358677"/>
                  </a:lnTo>
                  <a:lnTo>
                    <a:pt x="0" y="1035679"/>
                  </a:lnTo>
                  <a:lnTo>
                    <a:pt x="3274" y="1084350"/>
                  </a:lnTo>
                  <a:lnTo>
                    <a:pt x="12812" y="1131031"/>
                  </a:lnTo>
                  <a:lnTo>
                    <a:pt x="28186" y="1175294"/>
                  </a:lnTo>
                  <a:lnTo>
                    <a:pt x="48969" y="1216712"/>
                  </a:lnTo>
                  <a:lnTo>
                    <a:pt x="74733" y="1254858"/>
                  </a:lnTo>
                  <a:lnTo>
                    <a:pt x="105052" y="1289304"/>
                  </a:lnTo>
                  <a:lnTo>
                    <a:pt x="139498" y="1319623"/>
                  </a:lnTo>
                  <a:lnTo>
                    <a:pt x="177644" y="1345387"/>
                  </a:lnTo>
                  <a:lnTo>
                    <a:pt x="219062" y="1366170"/>
                  </a:lnTo>
                  <a:lnTo>
                    <a:pt x="263325" y="1381544"/>
                  </a:lnTo>
                  <a:lnTo>
                    <a:pt x="310005" y="1391082"/>
                  </a:lnTo>
                  <a:lnTo>
                    <a:pt x="358677" y="1394356"/>
                  </a:lnTo>
                  <a:lnTo>
                    <a:pt x="2057455" y="1394356"/>
                  </a:lnTo>
                  <a:lnTo>
                    <a:pt x="2106126" y="1391082"/>
                  </a:lnTo>
                  <a:lnTo>
                    <a:pt x="2152807" y="1381544"/>
                  </a:lnTo>
                  <a:lnTo>
                    <a:pt x="2197070" y="1366170"/>
                  </a:lnTo>
                  <a:lnTo>
                    <a:pt x="2238488" y="1345387"/>
                  </a:lnTo>
                  <a:lnTo>
                    <a:pt x="2276634" y="1319623"/>
                  </a:lnTo>
                  <a:lnTo>
                    <a:pt x="2311080" y="1289304"/>
                  </a:lnTo>
                  <a:lnTo>
                    <a:pt x="2341399" y="1254858"/>
                  </a:lnTo>
                  <a:lnTo>
                    <a:pt x="2367163" y="1216712"/>
                  </a:lnTo>
                  <a:lnTo>
                    <a:pt x="2387946" y="1175294"/>
                  </a:lnTo>
                  <a:lnTo>
                    <a:pt x="2403320" y="1131031"/>
                  </a:lnTo>
                  <a:lnTo>
                    <a:pt x="2412858" y="1084350"/>
                  </a:lnTo>
                  <a:lnTo>
                    <a:pt x="2416132" y="1035679"/>
                  </a:lnTo>
                  <a:lnTo>
                    <a:pt x="2416132" y="358677"/>
                  </a:lnTo>
                  <a:lnTo>
                    <a:pt x="2412858" y="310005"/>
                  </a:lnTo>
                  <a:lnTo>
                    <a:pt x="2403320" y="263325"/>
                  </a:lnTo>
                  <a:lnTo>
                    <a:pt x="2387946" y="219062"/>
                  </a:lnTo>
                  <a:lnTo>
                    <a:pt x="2367163" y="177644"/>
                  </a:lnTo>
                  <a:lnTo>
                    <a:pt x="2341399" y="139498"/>
                  </a:lnTo>
                  <a:lnTo>
                    <a:pt x="2311080" y="105052"/>
                  </a:lnTo>
                  <a:lnTo>
                    <a:pt x="2276634" y="74733"/>
                  </a:lnTo>
                  <a:lnTo>
                    <a:pt x="2238488" y="48969"/>
                  </a:lnTo>
                  <a:lnTo>
                    <a:pt x="2197070" y="28186"/>
                  </a:lnTo>
                  <a:lnTo>
                    <a:pt x="2152807" y="12812"/>
                  </a:lnTo>
                  <a:lnTo>
                    <a:pt x="2106126" y="3274"/>
                  </a:lnTo>
                  <a:lnTo>
                    <a:pt x="2057455" y="0"/>
                  </a:lnTo>
                  <a:close/>
                </a:path>
              </a:pathLst>
            </a:custGeom>
            <a:solidFill>
              <a:srgbClr val="C6C6C6"/>
            </a:solidFill>
          </p:spPr>
          <p:txBody>
            <a:bodyPr wrap="square" lIns="0" tIns="0" rIns="0" bIns="0" rtlCol="0"/>
            <a:lstStyle/>
            <a:p>
              <a:endParaRPr/>
            </a:p>
          </p:txBody>
        </p:sp>
        <p:sp>
          <p:nvSpPr>
            <p:cNvPr id="44" name="object 11">
              <a:extLst>
                <a:ext uri="{FF2B5EF4-FFF2-40B4-BE49-F238E27FC236}">
                  <a16:creationId xmlns:a16="http://schemas.microsoft.com/office/drawing/2014/main" id="{5C6C4C44-AD78-7E4C-A4DE-2A7FC7A00360}"/>
                </a:ext>
              </a:extLst>
            </p:cNvPr>
            <p:cNvSpPr/>
            <p:nvPr/>
          </p:nvSpPr>
          <p:spPr>
            <a:xfrm>
              <a:off x="8041779" y="6831167"/>
              <a:ext cx="7168515" cy="627380"/>
            </a:xfrm>
            <a:custGeom>
              <a:avLst/>
              <a:gdLst/>
              <a:ahLst/>
              <a:cxnLst/>
              <a:rect l="l" t="t" r="r" b="b"/>
              <a:pathLst>
                <a:path w="7168515" h="627379">
                  <a:moveTo>
                    <a:pt x="7168489" y="0"/>
                  </a:moveTo>
                  <a:lnTo>
                    <a:pt x="0" y="0"/>
                  </a:lnTo>
                  <a:lnTo>
                    <a:pt x="0" y="437946"/>
                  </a:lnTo>
                  <a:lnTo>
                    <a:pt x="2567305" y="437946"/>
                  </a:lnTo>
                  <a:lnTo>
                    <a:pt x="2567305" y="626960"/>
                  </a:lnTo>
                  <a:lnTo>
                    <a:pt x="2750083" y="626960"/>
                  </a:lnTo>
                  <a:lnTo>
                    <a:pt x="2750083" y="437946"/>
                  </a:lnTo>
                  <a:lnTo>
                    <a:pt x="6588430" y="437946"/>
                  </a:lnTo>
                  <a:lnTo>
                    <a:pt x="6588430" y="626960"/>
                  </a:lnTo>
                  <a:lnTo>
                    <a:pt x="6771221" y="626960"/>
                  </a:lnTo>
                  <a:lnTo>
                    <a:pt x="6771221" y="437946"/>
                  </a:lnTo>
                  <a:lnTo>
                    <a:pt x="7168489" y="437946"/>
                  </a:lnTo>
                  <a:lnTo>
                    <a:pt x="7168489" y="0"/>
                  </a:lnTo>
                  <a:close/>
                </a:path>
              </a:pathLst>
            </a:custGeom>
            <a:solidFill>
              <a:srgbClr val="999999"/>
            </a:solidFill>
          </p:spPr>
          <p:txBody>
            <a:bodyPr wrap="square" lIns="0" tIns="0" rIns="0" bIns="0" rtlCol="0"/>
            <a:lstStyle/>
            <a:p>
              <a:endParaRPr/>
            </a:p>
          </p:txBody>
        </p:sp>
        <p:sp>
          <p:nvSpPr>
            <p:cNvPr id="45" name="object 12">
              <a:extLst>
                <a:ext uri="{FF2B5EF4-FFF2-40B4-BE49-F238E27FC236}">
                  <a16:creationId xmlns:a16="http://schemas.microsoft.com/office/drawing/2014/main" id="{7B32CFD6-C4DE-674F-B37D-385E0FD62689}"/>
                </a:ext>
              </a:extLst>
            </p:cNvPr>
            <p:cNvSpPr/>
            <p:nvPr/>
          </p:nvSpPr>
          <p:spPr>
            <a:xfrm>
              <a:off x="10280085" y="7415473"/>
              <a:ext cx="676275" cy="676275"/>
            </a:xfrm>
            <a:custGeom>
              <a:avLst/>
              <a:gdLst/>
              <a:ahLst/>
              <a:cxnLst/>
              <a:rect l="l" t="t" r="r" b="b"/>
              <a:pathLst>
                <a:path w="676275" h="676275">
                  <a:moveTo>
                    <a:pt x="338139" y="0"/>
                  </a:moveTo>
                  <a:lnTo>
                    <a:pt x="292255" y="3086"/>
                  </a:lnTo>
                  <a:lnTo>
                    <a:pt x="248248" y="12078"/>
                  </a:lnTo>
                  <a:lnTo>
                    <a:pt x="206520" y="26572"/>
                  </a:lnTo>
                  <a:lnTo>
                    <a:pt x="167474" y="46166"/>
                  </a:lnTo>
                  <a:lnTo>
                    <a:pt x="131512" y="70455"/>
                  </a:lnTo>
                  <a:lnTo>
                    <a:pt x="99038" y="99038"/>
                  </a:lnTo>
                  <a:lnTo>
                    <a:pt x="70455" y="131512"/>
                  </a:lnTo>
                  <a:lnTo>
                    <a:pt x="46166" y="167474"/>
                  </a:lnTo>
                  <a:lnTo>
                    <a:pt x="26572" y="206520"/>
                  </a:lnTo>
                  <a:lnTo>
                    <a:pt x="12078" y="248248"/>
                  </a:lnTo>
                  <a:lnTo>
                    <a:pt x="3086" y="292255"/>
                  </a:lnTo>
                  <a:lnTo>
                    <a:pt x="0" y="338139"/>
                  </a:lnTo>
                  <a:lnTo>
                    <a:pt x="3086" y="384022"/>
                  </a:lnTo>
                  <a:lnTo>
                    <a:pt x="12078" y="428029"/>
                  </a:lnTo>
                  <a:lnTo>
                    <a:pt x="26572" y="469757"/>
                  </a:lnTo>
                  <a:lnTo>
                    <a:pt x="46166" y="508804"/>
                  </a:lnTo>
                  <a:lnTo>
                    <a:pt x="70455" y="544765"/>
                  </a:lnTo>
                  <a:lnTo>
                    <a:pt x="99038" y="577239"/>
                  </a:lnTo>
                  <a:lnTo>
                    <a:pt x="131512" y="605822"/>
                  </a:lnTo>
                  <a:lnTo>
                    <a:pt x="167474" y="630112"/>
                  </a:lnTo>
                  <a:lnTo>
                    <a:pt x="206520" y="649705"/>
                  </a:lnTo>
                  <a:lnTo>
                    <a:pt x="248248" y="664199"/>
                  </a:lnTo>
                  <a:lnTo>
                    <a:pt x="292255" y="673191"/>
                  </a:lnTo>
                  <a:lnTo>
                    <a:pt x="338139" y="676278"/>
                  </a:lnTo>
                  <a:lnTo>
                    <a:pt x="384022" y="673191"/>
                  </a:lnTo>
                  <a:lnTo>
                    <a:pt x="428029" y="664199"/>
                  </a:lnTo>
                  <a:lnTo>
                    <a:pt x="469757" y="649705"/>
                  </a:lnTo>
                  <a:lnTo>
                    <a:pt x="508804" y="630112"/>
                  </a:lnTo>
                  <a:lnTo>
                    <a:pt x="544765" y="605822"/>
                  </a:lnTo>
                  <a:lnTo>
                    <a:pt x="577239" y="577239"/>
                  </a:lnTo>
                  <a:lnTo>
                    <a:pt x="605822" y="544765"/>
                  </a:lnTo>
                  <a:lnTo>
                    <a:pt x="630112" y="508804"/>
                  </a:lnTo>
                  <a:lnTo>
                    <a:pt x="649705" y="469757"/>
                  </a:lnTo>
                  <a:lnTo>
                    <a:pt x="664199" y="428029"/>
                  </a:lnTo>
                  <a:lnTo>
                    <a:pt x="673191" y="384022"/>
                  </a:lnTo>
                  <a:lnTo>
                    <a:pt x="676278" y="338139"/>
                  </a:lnTo>
                  <a:lnTo>
                    <a:pt x="673191" y="292255"/>
                  </a:lnTo>
                  <a:lnTo>
                    <a:pt x="664199" y="248248"/>
                  </a:lnTo>
                  <a:lnTo>
                    <a:pt x="649705" y="206520"/>
                  </a:lnTo>
                  <a:lnTo>
                    <a:pt x="630112" y="167474"/>
                  </a:lnTo>
                  <a:lnTo>
                    <a:pt x="605822" y="131512"/>
                  </a:lnTo>
                  <a:lnTo>
                    <a:pt x="577239" y="99038"/>
                  </a:lnTo>
                  <a:lnTo>
                    <a:pt x="544765" y="70455"/>
                  </a:lnTo>
                  <a:lnTo>
                    <a:pt x="508804" y="46166"/>
                  </a:lnTo>
                  <a:lnTo>
                    <a:pt x="469757" y="26572"/>
                  </a:lnTo>
                  <a:lnTo>
                    <a:pt x="428029" y="12078"/>
                  </a:lnTo>
                  <a:lnTo>
                    <a:pt x="384022" y="3086"/>
                  </a:lnTo>
                  <a:lnTo>
                    <a:pt x="338139" y="0"/>
                  </a:lnTo>
                  <a:close/>
                </a:path>
              </a:pathLst>
            </a:custGeom>
            <a:solidFill>
              <a:srgbClr val="C6C6C6"/>
            </a:solidFill>
          </p:spPr>
          <p:txBody>
            <a:bodyPr wrap="square" lIns="0" tIns="0" rIns="0" bIns="0" rtlCol="0"/>
            <a:lstStyle/>
            <a:p>
              <a:endParaRPr/>
            </a:p>
          </p:txBody>
        </p:sp>
        <p:sp>
          <p:nvSpPr>
            <p:cNvPr id="46" name="object 13">
              <a:extLst>
                <a:ext uri="{FF2B5EF4-FFF2-40B4-BE49-F238E27FC236}">
                  <a16:creationId xmlns:a16="http://schemas.microsoft.com/office/drawing/2014/main" id="{CBEFAD61-9D6F-2D4C-BA95-D79934470853}"/>
                </a:ext>
              </a:extLst>
            </p:cNvPr>
            <p:cNvSpPr/>
            <p:nvPr/>
          </p:nvSpPr>
          <p:spPr>
            <a:xfrm>
              <a:off x="8337740" y="7169685"/>
              <a:ext cx="2416175" cy="719455"/>
            </a:xfrm>
            <a:custGeom>
              <a:avLst/>
              <a:gdLst/>
              <a:ahLst/>
              <a:cxnLst/>
              <a:rect l="l" t="t" r="r" b="b"/>
              <a:pathLst>
                <a:path w="2416175" h="719454">
                  <a:moveTo>
                    <a:pt x="148983" y="0"/>
                  </a:moveTo>
                  <a:lnTo>
                    <a:pt x="0" y="0"/>
                  </a:lnTo>
                  <a:lnTo>
                    <a:pt x="0" y="248297"/>
                  </a:lnTo>
                  <a:lnTo>
                    <a:pt x="148983" y="248297"/>
                  </a:lnTo>
                  <a:lnTo>
                    <a:pt x="148983" y="0"/>
                  </a:lnTo>
                  <a:close/>
                </a:path>
                <a:path w="2416175" h="719454">
                  <a:moveTo>
                    <a:pt x="2415959" y="583933"/>
                  </a:moveTo>
                  <a:lnTo>
                    <a:pt x="2409050" y="541108"/>
                  </a:lnTo>
                  <a:lnTo>
                    <a:pt x="2389809" y="503923"/>
                  </a:lnTo>
                  <a:lnTo>
                    <a:pt x="2360485" y="474599"/>
                  </a:lnTo>
                  <a:lnTo>
                    <a:pt x="2323300" y="455358"/>
                  </a:lnTo>
                  <a:lnTo>
                    <a:pt x="2280475" y="448449"/>
                  </a:lnTo>
                  <a:lnTo>
                    <a:pt x="2237663" y="455358"/>
                  </a:lnTo>
                  <a:lnTo>
                    <a:pt x="2200465" y="474599"/>
                  </a:lnTo>
                  <a:lnTo>
                    <a:pt x="2171141" y="503923"/>
                  </a:lnTo>
                  <a:lnTo>
                    <a:pt x="2151913" y="541108"/>
                  </a:lnTo>
                  <a:lnTo>
                    <a:pt x="2145004" y="583933"/>
                  </a:lnTo>
                  <a:lnTo>
                    <a:pt x="2151913" y="626757"/>
                  </a:lnTo>
                  <a:lnTo>
                    <a:pt x="2171141" y="663943"/>
                  </a:lnTo>
                  <a:lnTo>
                    <a:pt x="2200465" y="693267"/>
                  </a:lnTo>
                  <a:lnTo>
                    <a:pt x="2237663" y="712508"/>
                  </a:lnTo>
                  <a:lnTo>
                    <a:pt x="2280475" y="719404"/>
                  </a:lnTo>
                  <a:lnTo>
                    <a:pt x="2323300" y="712508"/>
                  </a:lnTo>
                  <a:lnTo>
                    <a:pt x="2360485" y="693267"/>
                  </a:lnTo>
                  <a:lnTo>
                    <a:pt x="2389809" y="663943"/>
                  </a:lnTo>
                  <a:lnTo>
                    <a:pt x="2409050" y="626757"/>
                  </a:lnTo>
                  <a:lnTo>
                    <a:pt x="2415959" y="583933"/>
                  </a:lnTo>
                  <a:close/>
                </a:path>
              </a:pathLst>
            </a:custGeom>
            <a:solidFill>
              <a:srgbClr val="999999"/>
            </a:solidFill>
          </p:spPr>
          <p:txBody>
            <a:bodyPr wrap="square" lIns="0" tIns="0" rIns="0" bIns="0" rtlCol="0"/>
            <a:lstStyle/>
            <a:p>
              <a:endParaRPr/>
            </a:p>
          </p:txBody>
        </p:sp>
        <p:sp>
          <p:nvSpPr>
            <p:cNvPr id="47" name="object 14">
              <a:extLst>
                <a:ext uri="{FF2B5EF4-FFF2-40B4-BE49-F238E27FC236}">
                  <a16:creationId xmlns:a16="http://schemas.microsoft.com/office/drawing/2014/main" id="{06E19686-2C38-5743-B666-3A09A4D60B94}"/>
                </a:ext>
              </a:extLst>
            </p:cNvPr>
            <p:cNvSpPr/>
            <p:nvPr/>
          </p:nvSpPr>
          <p:spPr>
            <a:xfrm>
              <a:off x="8069597" y="7383217"/>
              <a:ext cx="551815" cy="551815"/>
            </a:xfrm>
            <a:custGeom>
              <a:avLst/>
              <a:gdLst/>
              <a:ahLst/>
              <a:cxnLst/>
              <a:rect l="l" t="t" r="r" b="b"/>
              <a:pathLst>
                <a:path w="551815" h="551815">
                  <a:moveTo>
                    <a:pt x="275608" y="0"/>
                  </a:moveTo>
                  <a:lnTo>
                    <a:pt x="226066" y="4440"/>
                  </a:lnTo>
                  <a:lnTo>
                    <a:pt x="179438" y="17243"/>
                  </a:lnTo>
                  <a:lnTo>
                    <a:pt x="136502" y="37629"/>
                  </a:lnTo>
                  <a:lnTo>
                    <a:pt x="98036" y="64821"/>
                  </a:lnTo>
                  <a:lnTo>
                    <a:pt x="64818" y="98039"/>
                  </a:lnTo>
                  <a:lnTo>
                    <a:pt x="37627" y="136505"/>
                  </a:lnTo>
                  <a:lnTo>
                    <a:pt x="17242" y="179441"/>
                  </a:lnTo>
                  <a:lnTo>
                    <a:pt x="4440" y="226068"/>
                  </a:lnTo>
                  <a:lnTo>
                    <a:pt x="0" y="275608"/>
                  </a:lnTo>
                  <a:lnTo>
                    <a:pt x="4440" y="325150"/>
                  </a:lnTo>
                  <a:lnTo>
                    <a:pt x="17242" y="371779"/>
                  </a:lnTo>
                  <a:lnTo>
                    <a:pt x="37627" y="414715"/>
                  </a:lnTo>
                  <a:lnTo>
                    <a:pt x="64818" y="453181"/>
                  </a:lnTo>
                  <a:lnTo>
                    <a:pt x="98036" y="486399"/>
                  </a:lnTo>
                  <a:lnTo>
                    <a:pt x="136502" y="513589"/>
                  </a:lnTo>
                  <a:lnTo>
                    <a:pt x="179438" y="533975"/>
                  </a:lnTo>
                  <a:lnTo>
                    <a:pt x="226066" y="546777"/>
                  </a:lnTo>
                  <a:lnTo>
                    <a:pt x="275608" y="551217"/>
                  </a:lnTo>
                  <a:lnTo>
                    <a:pt x="325148" y="546777"/>
                  </a:lnTo>
                  <a:lnTo>
                    <a:pt x="371776" y="533975"/>
                  </a:lnTo>
                  <a:lnTo>
                    <a:pt x="414712" y="513589"/>
                  </a:lnTo>
                  <a:lnTo>
                    <a:pt x="453178" y="486399"/>
                  </a:lnTo>
                  <a:lnTo>
                    <a:pt x="486396" y="453181"/>
                  </a:lnTo>
                  <a:lnTo>
                    <a:pt x="513588" y="414715"/>
                  </a:lnTo>
                  <a:lnTo>
                    <a:pt x="533974" y="371779"/>
                  </a:lnTo>
                  <a:lnTo>
                    <a:pt x="546777" y="325150"/>
                  </a:lnTo>
                  <a:lnTo>
                    <a:pt x="551217" y="275608"/>
                  </a:lnTo>
                  <a:lnTo>
                    <a:pt x="546777" y="226068"/>
                  </a:lnTo>
                  <a:lnTo>
                    <a:pt x="533974" y="179441"/>
                  </a:lnTo>
                  <a:lnTo>
                    <a:pt x="513588" y="136505"/>
                  </a:lnTo>
                  <a:lnTo>
                    <a:pt x="486396" y="98039"/>
                  </a:lnTo>
                  <a:lnTo>
                    <a:pt x="453178" y="64821"/>
                  </a:lnTo>
                  <a:lnTo>
                    <a:pt x="414712" y="37629"/>
                  </a:lnTo>
                  <a:lnTo>
                    <a:pt x="371776" y="17243"/>
                  </a:lnTo>
                  <a:lnTo>
                    <a:pt x="325148" y="4440"/>
                  </a:lnTo>
                  <a:lnTo>
                    <a:pt x="275608" y="0"/>
                  </a:lnTo>
                  <a:close/>
                </a:path>
              </a:pathLst>
            </a:custGeom>
            <a:solidFill>
              <a:srgbClr val="C6C6C6"/>
            </a:solidFill>
          </p:spPr>
          <p:txBody>
            <a:bodyPr wrap="square" lIns="0" tIns="0" rIns="0" bIns="0" rtlCol="0"/>
            <a:lstStyle/>
            <a:p>
              <a:endParaRPr/>
            </a:p>
          </p:txBody>
        </p:sp>
        <p:pic>
          <p:nvPicPr>
            <p:cNvPr id="48" name="object 15">
              <a:extLst>
                <a:ext uri="{FF2B5EF4-FFF2-40B4-BE49-F238E27FC236}">
                  <a16:creationId xmlns:a16="http://schemas.microsoft.com/office/drawing/2014/main" id="{67107B3F-28E8-5947-AEBE-5BF28DA527E1}"/>
                </a:ext>
              </a:extLst>
            </p:cNvPr>
            <p:cNvPicPr/>
            <p:nvPr/>
          </p:nvPicPr>
          <p:blipFill>
            <a:blip r:embed="rId2" cstate="print"/>
            <a:stretch>
              <a:fillRect/>
            </a:stretch>
          </p:blipFill>
          <p:spPr>
            <a:xfrm>
              <a:off x="8234785" y="7548401"/>
              <a:ext cx="220843" cy="220850"/>
            </a:xfrm>
            <a:prstGeom prst="rect">
              <a:avLst/>
            </a:prstGeom>
          </p:spPr>
        </p:pic>
        <p:sp>
          <p:nvSpPr>
            <p:cNvPr id="49" name="object 16">
              <a:extLst>
                <a:ext uri="{FF2B5EF4-FFF2-40B4-BE49-F238E27FC236}">
                  <a16:creationId xmlns:a16="http://schemas.microsoft.com/office/drawing/2014/main" id="{8DF0C007-1DED-9D48-B8DC-30F72F317CF7}"/>
                </a:ext>
              </a:extLst>
            </p:cNvPr>
            <p:cNvSpPr/>
            <p:nvPr/>
          </p:nvSpPr>
          <p:spPr>
            <a:xfrm>
              <a:off x="12736728" y="7169680"/>
              <a:ext cx="149225" cy="248920"/>
            </a:xfrm>
            <a:custGeom>
              <a:avLst/>
              <a:gdLst/>
              <a:ahLst/>
              <a:cxnLst/>
              <a:rect l="l" t="t" r="r" b="b"/>
              <a:pathLst>
                <a:path w="149225" h="248920">
                  <a:moveTo>
                    <a:pt x="148974" y="0"/>
                  </a:moveTo>
                  <a:lnTo>
                    <a:pt x="0" y="0"/>
                  </a:lnTo>
                  <a:lnTo>
                    <a:pt x="0" y="248296"/>
                  </a:lnTo>
                  <a:lnTo>
                    <a:pt x="148974" y="248296"/>
                  </a:lnTo>
                  <a:lnTo>
                    <a:pt x="148974" y="0"/>
                  </a:lnTo>
                  <a:close/>
                </a:path>
              </a:pathLst>
            </a:custGeom>
            <a:solidFill>
              <a:srgbClr val="999999"/>
            </a:solidFill>
          </p:spPr>
          <p:txBody>
            <a:bodyPr wrap="square" lIns="0" tIns="0" rIns="0" bIns="0" rtlCol="0"/>
            <a:lstStyle/>
            <a:p>
              <a:endParaRPr/>
            </a:p>
          </p:txBody>
        </p:sp>
        <p:sp>
          <p:nvSpPr>
            <p:cNvPr id="50" name="object 17">
              <a:extLst>
                <a:ext uri="{FF2B5EF4-FFF2-40B4-BE49-F238E27FC236}">
                  <a16:creationId xmlns:a16="http://schemas.microsoft.com/office/drawing/2014/main" id="{4A977B68-B808-DC46-9469-8B3B455EBC10}"/>
                </a:ext>
              </a:extLst>
            </p:cNvPr>
            <p:cNvSpPr/>
            <p:nvPr/>
          </p:nvSpPr>
          <p:spPr>
            <a:xfrm>
              <a:off x="12468569" y="7383217"/>
              <a:ext cx="551815" cy="551815"/>
            </a:xfrm>
            <a:custGeom>
              <a:avLst/>
              <a:gdLst/>
              <a:ahLst/>
              <a:cxnLst/>
              <a:rect l="l" t="t" r="r" b="b"/>
              <a:pathLst>
                <a:path w="551815" h="551815">
                  <a:moveTo>
                    <a:pt x="275608" y="0"/>
                  </a:moveTo>
                  <a:lnTo>
                    <a:pt x="226066" y="4440"/>
                  </a:lnTo>
                  <a:lnTo>
                    <a:pt x="179438" y="17243"/>
                  </a:lnTo>
                  <a:lnTo>
                    <a:pt x="136502" y="37629"/>
                  </a:lnTo>
                  <a:lnTo>
                    <a:pt x="98036" y="64821"/>
                  </a:lnTo>
                  <a:lnTo>
                    <a:pt x="64818" y="98039"/>
                  </a:lnTo>
                  <a:lnTo>
                    <a:pt x="37627" y="136505"/>
                  </a:lnTo>
                  <a:lnTo>
                    <a:pt x="17242" y="179441"/>
                  </a:lnTo>
                  <a:lnTo>
                    <a:pt x="4440" y="226068"/>
                  </a:lnTo>
                  <a:lnTo>
                    <a:pt x="0" y="275608"/>
                  </a:lnTo>
                  <a:lnTo>
                    <a:pt x="4440" y="325150"/>
                  </a:lnTo>
                  <a:lnTo>
                    <a:pt x="17242" y="371779"/>
                  </a:lnTo>
                  <a:lnTo>
                    <a:pt x="37627" y="414715"/>
                  </a:lnTo>
                  <a:lnTo>
                    <a:pt x="64818" y="453181"/>
                  </a:lnTo>
                  <a:lnTo>
                    <a:pt x="98036" y="486399"/>
                  </a:lnTo>
                  <a:lnTo>
                    <a:pt x="136502" y="513589"/>
                  </a:lnTo>
                  <a:lnTo>
                    <a:pt x="179438" y="533975"/>
                  </a:lnTo>
                  <a:lnTo>
                    <a:pt x="226066" y="546777"/>
                  </a:lnTo>
                  <a:lnTo>
                    <a:pt x="275608" y="551217"/>
                  </a:lnTo>
                  <a:lnTo>
                    <a:pt x="325150" y="546777"/>
                  </a:lnTo>
                  <a:lnTo>
                    <a:pt x="371779" y="533975"/>
                  </a:lnTo>
                  <a:lnTo>
                    <a:pt x="414715" y="513589"/>
                  </a:lnTo>
                  <a:lnTo>
                    <a:pt x="453181" y="486399"/>
                  </a:lnTo>
                  <a:lnTo>
                    <a:pt x="486399" y="453181"/>
                  </a:lnTo>
                  <a:lnTo>
                    <a:pt x="513589" y="414715"/>
                  </a:lnTo>
                  <a:lnTo>
                    <a:pt x="533975" y="371779"/>
                  </a:lnTo>
                  <a:lnTo>
                    <a:pt x="546777" y="325150"/>
                  </a:lnTo>
                  <a:lnTo>
                    <a:pt x="551217" y="275608"/>
                  </a:lnTo>
                  <a:lnTo>
                    <a:pt x="546777" y="226068"/>
                  </a:lnTo>
                  <a:lnTo>
                    <a:pt x="533975" y="179441"/>
                  </a:lnTo>
                  <a:lnTo>
                    <a:pt x="513589" y="136505"/>
                  </a:lnTo>
                  <a:lnTo>
                    <a:pt x="486399" y="98039"/>
                  </a:lnTo>
                  <a:lnTo>
                    <a:pt x="453181" y="64821"/>
                  </a:lnTo>
                  <a:lnTo>
                    <a:pt x="414715" y="37629"/>
                  </a:lnTo>
                  <a:lnTo>
                    <a:pt x="371779" y="17243"/>
                  </a:lnTo>
                  <a:lnTo>
                    <a:pt x="325150" y="4440"/>
                  </a:lnTo>
                  <a:lnTo>
                    <a:pt x="275608" y="0"/>
                  </a:lnTo>
                  <a:close/>
                </a:path>
              </a:pathLst>
            </a:custGeom>
            <a:solidFill>
              <a:srgbClr val="C6C6C6"/>
            </a:solidFill>
          </p:spPr>
          <p:txBody>
            <a:bodyPr wrap="square" lIns="0" tIns="0" rIns="0" bIns="0" rtlCol="0"/>
            <a:lstStyle/>
            <a:p>
              <a:endParaRPr/>
            </a:p>
          </p:txBody>
        </p:sp>
        <p:pic>
          <p:nvPicPr>
            <p:cNvPr id="51" name="object 18">
              <a:extLst>
                <a:ext uri="{FF2B5EF4-FFF2-40B4-BE49-F238E27FC236}">
                  <a16:creationId xmlns:a16="http://schemas.microsoft.com/office/drawing/2014/main" id="{422B83D6-20AB-274F-A667-C98377496A6A}"/>
                </a:ext>
              </a:extLst>
            </p:cNvPr>
            <p:cNvPicPr/>
            <p:nvPr/>
          </p:nvPicPr>
          <p:blipFill>
            <a:blip r:embed="rId3" cstate="print"/>
            <a:stretch>
              <a:fillRect/>
            </a:stretch>
          </p:blipFill>
          <p:spPr>
            <a:xfrm>
              <a:off x="12633756" y="7548401"/>
              <a:ext cx="220843" cy="220850"/>
            </a:xfrm>
            <a:prstGeom prst="rect">
              <a:avLst/>
            </a:prstGeom>
          </p:spPr>
        </p:pic>
        <p:sp>
          <p:nvSpPr>
            <p:cNvPr id="52" name="object 19">
              <a:extLst>
                <a:ext uri="{FF2B5EF4-FFF2-40B4-BE49-F238E27FC236}">
                  <a16:creationId xmlns:a16="http://schemas.microsoft.com/office/drawing/2014/main" id="{CE40A9A9-D710-4048-BAE0-534B32997EE8}"/>
                </a:ext>
              </a:extLst>
            </p:cNvPr>
            <p:cNvSpPr/>
            <p:nvPr/>
          </p:nvSpPr>
          <p:spPr>
            <a:xfrm>
              <a:off x="10875898" y="4903082"/>
              <a:ext cx="4203065" cy="1931670"/>
            </a:xfrm>
            <a:custGeom>
              <a:avLst/>
              <a:gdLst/>
              <a:ahLst/>
              <a:cxnLst/>
              <a:rect l="l" t="t" r="r" b="b"/>
              <a:pathLst>
                <a:path w="4203065" h="1931670">
                  <a:moveTo>
                    <a:pt x="3933459" y="0"/>
                  </a:moveTo>
                  <a:lnTo>
                    <a:pt x="2950092" y="1638937"/>
                  </a:lnTo>
                  <a:lnTo>
                    <a:pt x="187310" y="1638937"/>
                  </a:lnTo>
                  <a:lnTo>
                    <a:pt x="0" y="1931604"/>
                  </a:lnTo>
                  <a:lnTo>
                    <a:pt x="3172516" y="1931604"/>
                  </a:lnTo>
                  <a:lnTo>
                    <a:pt x="4202714" y="163890"/>
                  </a:lnTo>
                  <a:lnTo>
                    <a:pt x="3933459" y="0"/>
                  </a:lnTo>
                  <a:close/>
                </a:path>
              </a:pathLst>
            </a:custGeom>
            <a:solidFill>
              <a:srgbClr val="999999"/>
            </a:solidFill>
          </p:spPr>
          <p:txBody>
            <a:bodyPr wrap="square" lIns="0" tIns="0" rIns="0" bIns="0" rtlCol="0"/>
            <a:lstStyle/>
            <a:p>
              <a:endParaRPr/>
            </a:p>
          </p:txBody>
        </p:sp>
        <p:sp>
          <p:nvSpPr>
            <p:cNvPr id="53" name="object 20">
              <a:extLst>
                <a:ext uri="{FF2B5EF4-FFF2-40B4-BE49-F238E27FC236}">
                  <a16:creationId xmlns:a16="http://schemas.microsoft.com/office/drawing/2014/main" id="{C254FFBB-67C1-4C49-BFAC-84ABC1687A7B}"/>
                </a:ext>
              </a:extLst>
            </p:cNvPr>
            <p:cNvSpPr/>
            <p:nvPr/>
          </p:nvSpPr>
          <p:spPr>
            <a:xfrm>
              <a:off x="10676881" y="4219611"/>
              <a:ext cx="4413885" cy="2322830"/>
            </a:xfrm>
            <a:custGeom>
              <a:avLst/>
              <a:gdLst/>
              <a:ahLst/>
              <a:cxnLst/>
              <a:rect l="l" t="t" r="r" b="b"/>
              <a:pathLst>
                <a:path w="4413884" h="2322829">
                  <a:moveTo>
                    <a:pt x="4144181" y="0"/>
                  </a:moveTo>
                  <a:lnTo>
                    <a:pt x="2950092" y="1966733"/>
                  </a:lnTo>
                  <a:lnTo>
                    <a:pt x="187310" y="1966733"/>
                  </a:lnTo>
                  <a:lnTo>
                    <a:pt x="0" y="2322411"/>
                  </a:lnTo>
                  <a:lnTo>
                    <a:pt x="3172524" y="2322411"/>
                  </a:lnTo>
                  <a:lnTo>
                    <a:pt x="4413436" y="226908"/>
                  </a:lnTo>
                  <a:lnTo>
                    <a:pt x="4144181" y="0"/>
                  </a:lnTo>
                  <a:close/>
                </a:path>
              </a:pathLst>
            </a:custGeom>
            <a:solidFill>
              <a:srgbClr val="E2E2E2"/>
            </a:solidFill>
          </p:spPr>
          <p:txBody>
            <a:bodyPr wrap="square" lIns="0" tIns="0" rIns="0" bIns="0" rtlCol="0"/>
            <a:lstStyle/>
            <a:p>
              <a:endParaRPr/>
            </a:p>
          </p:txBody>
        </p:sp>
        <p:sp>
          <p:nvSpPr>
            <p:cNvPr id="54" name="object 21">
              <a:extLst>
                <a:ext uri="{FF2B5EF4-FFF2-40B4-BE49-F238E27FC236}">
                  <a16:creationId xmlns:a16="http://schemas.microsoft.com/office/drawing/2014/main" id="{3BC19D15-7A35-8A41-A93B-742C4E4D2593}"/>
                </a:ext>
              </a:extLst>
            </p:cNvPr>
            <p:cNvSpPr/>
            <p:nvPr/>
          </p:nvSpPr>
          <p:spPr>
            <a:xfrm>
              <a:off x="11638225" y="4219611"/>
              <a:ext cx="3183255" cy="1968500"/>
            </a:xfrm>
            <a:custGeom>
              <a:avLst/>
              <a:gdLst/>
              <a:ahLst/>
              <a:cxnLst/>
              <a:rect l="l" t="t" r="r" b="b"/>
              <a:pathLst>
                <a:path w="3183255" h="1968500">
                  <a:moveTo>
                    <a:pt x="3182837" y="0"/>
                  </a:moveTo>
                  <a:lnTo>
                    <a:pt x="1161715" y="0"/>
                  </a:lnTo>
                  <a:lnTo>
                    <a:pt x="593749" y="994078"/>
                  </a:lnTo>
                  <a:lnTo>
                    <a:pt x="0" y="1968033"/>
                  </a:lnTo>
                  <a:lnTo>
                    <a:pt x="1988748" y="1968033"/>
                  </a:lnTo>
                  <a:lnTo>
                    <a:pt x="3182837" y="0"/>
                  </a:lnTo>
                  <a:close/>
                </a:path>
              </a:pathLst>
            </a:custGeom>
            <a:solidFill>
              <a:srgbClr val="EFF2EF"/>
            </a:solidFill>
          </p:spPr>
          <p:txBody>
            <a:bodyPr wrap="square" lIns="0" tIns="0" rIns="0" bIns="0" rtlCol="0"/>
            <a:lstStyle/>
            <a:p>
              <a:endParaRPr/>
            </a:p>
          </p:txBody>
        </p:sp>
        <p:sp>
          <p:nvSpPr>
            <p:cNvPr id="55" name="object 22">
              <a:extLst>
                <a:ext uri="{FF2B5EF4-FFF2-40B4-BE49-F238E27FC236}">
                  <a16:creationId xmlns:a16="http://schemas.microsoft.com/office/drawing/2014/main" id="{25511F93-C899-2E43-8461-CE469CED5DB1}"/>
                </a:ext>
              </a:extLst>
            </p:cNvPr>
            <p:cNvSpPr/>
            <p:nvPr/>
          </p:nvSpPr>
          <p:spPr>
            <a:xfrm>
              <a:off x="8059064" y="5806223"/>
              <a:ext cx="5554980" cy="2059305"/>
            </a:xfrm>
            <a:custGeom>
              <a:avLst/>
              <a:gdLst/>
              <a:ahLst/>
              <a:cxnLst/>
              <a:rect l="l" t="t" r="r" b="b"/>
              <a:pathLst>
                <a:path w="5554980" h="2059304">
                  <a:moveTo>
                    <a:pt x="3718285" y="0"/>
                  </a:moveTo>
                  <a:lnTo>
                    <a:pt x="3667450" y="207"/>
                  </a:lnTo>
                  <a:lnTo>
                    <a:pt x="3616662" y="756"/>
                  </a:lnTo>
                  <a:lnTo>
                    <a:pt x="3565945" y="1649"/>
                  </a:lnTo>
                  <a:lnTo>
                    <a:pt x="3515323" y="2885"/>
                  </a:lnTo>
                  <a:lnTo>
                    <a:pt x="3464818" y="4466"/>
                  </a:lnTo>
                  <a:lnTo>
                    <a:pt x="3414455" y="6391"/>
                  </a:lnTo>
                  <a:lnTo>
                    <a:pt x="3364256" y="8663"/>
                  </a:lnTo>
                  <a:lnTo>
                    <a:pt x="3314246" y="11280"/>
                  </a:lnTo>
                  <a:lnTo>
                    <a:pt x="3264446" y="14245"/>
                  </a:lnTo>
                  <a:lnTo>
                    <a:pt x="3214881" y="17557"/>
                  </a:lnTo>
                  <a:lnTo>
                    <a:pt x="3165573" y="21217"/>
                  </a:lnTo>
                  <a:lnTo>
                    <a:pt x="3116546" y="25226"/>
                  </a:lnTo>
                  <a:lnTo>
                    <a:pt x="3067824" y="29584"/>
                  </a:lnTo>
                  <a:lnTo>
                    <a:pt x="0" y="315972"/>
                  </a:lnTo>
                  <a:lnTo>
                    <a:pt x="954790" y="574049"/>
                  </a:lnTo>
                  <a:lnTo>
                    <a:pt x="2961469" y="415249"/>
                  </a:lnTo>
                  <a:lnTo>
                    <a:pt x="2983884" y="1591991"/>
                  </a:lnTo>
                  <a:lnTo>
                    <a:pt x="2987695" y="1639735"/>
                  </a:lnTo>
                  <a:lnTo>
                    <a:pt x="2997008" y="1685471"/>
                  </a:lnTo>
                  <a:lnTo>
                    <a:pt x="3011425" y="1729091"/>
                  </a:lnTo>
                  <a:lnTo>
                    <a:pt x="3030551" y="1770487"/>
                  </a:lnTo>
                  <a:lnTo>
                    <a:pt x="3053988" y="1809551"/>
                  </a:lnTo>
                  <a:lnTo>
                    <a:pt x="3081341" y="1846174"/>
                  </a:lnTo>
                  <a:lnTo>
                    <a:pt x="3112211" y="1880248"/>
                  </a:lnTo>
                  <a:lnTo>
                    <a:pt x="3146203" y="1911666"/>
                  </a:lnTo>
                  <a:lnTo>
                    <a:pt x="3182920" y="1940319"/>
                  </a:lnTo>
                  <a:lnTo>
                    <a:pt x="3221965" y="1966100"/>
                  </a:lnTo>
                  <a:lnTo>
                    <a:pt x="3262942" y="1988899"/>
                  </a:lnTo>
                  <a:lnTo>
                    <a:pt x="3305453" y="2008610"/>
                  </a:lnTo>
                  <a:lnTo>
                    <a:pt x="3349103" y="2025123"/>
                  </a:lnTo>
                  <a:lnTo>
                    <a:pt x="3393494" y="2038331"/>
                  </a:lnTo>
                  <a:lnTo>
                    <a:pt x="3438230" y="2048126"/>
                  </a:lnTo>
                  <a:lnTo>
                    <a:pt x="3482914" y="2054400"/>
                  </a:lnTo>
                  <a:lnTo>
                    <a:pt x="3533284" y="2058011"/>
                  </a:lnTo>
                  <a:lnTo>
                    <a:pt x="3583767" y="2058817"/>
                  </a:lnTo>
                  <a:lnTo>
                    <a:pt x="3634274" y="2056949"/>
                  </a:lnTo>
                  <a:lnTo>
                    <a:pt x="3684715" y="2052537"/>
                  </a:lnTo>
                  <a:lnTo>
                    <a:pt x="3735000" y="2045711"/>
                  </a:lnTo>
                  <a:lnTo>
                    <a:pt x="3785039" y="2036602"/>
                  </a:lnTo>
                  <a:lnTo>
                    <a:pt x="3834743" y="2025339"/>
                  </a:lnTo>
                  <a:lnTo>
                    <a:pt x="3884021" y="2012053"/>
                  </a:lnTo>
                  <a:lnTo>
                    <a:pt x="3932783" y="1996874"/>
                  </a:lnTo>
                  <a:lnTo>
                    <a:pt x="3980941" y="1979932"/>
                  </a:lnTo>
                  <a:lnTo>
                    <a:pt x="4028403" y="1961358"/>
                  </a:lnTo>
                  <a:lnTo>
                    <a:pt x="4075080" y="1941282"/>
                  </a:lnTo>
                  <a:lnTo>
                    <a:pt x="4120883" y="1919833"/>
                  </a:lnTo>
                  <a:lnTo>
                    <a:pt x="4165720" y="1897142"/>
                  </a:lnTo>
                  <a:lnTo>
                    <a:pt x="4209504" y="1873340"/>
                  </a:lnTo>
                  <a:lnTo>
                    <a:pt x="4262219" y="1845938"/>
                  </a:lnTo>
                  <a:lnTo>
                    <a:pt x="4315316" y="1822585"/>
                  </a:lnTo>
                  <a:lnTo>
                    <a:pt x="4368601" y="1803040"/>
                  </a:lnTo>
                  <a:lnTo>
                    <a:pt x="4421880" y="1787065"/>
                  </a:lnTo>
                  <a:lnTo>
                    <a:pt x="4474960" y="1774418"/>
                  </a:lnTo>
                  <a:lnTo>
                    <a:pt x="4527647" y="1764860"/>
                  </a:lnTo>
                  <a:lnTo>
                    <a:pt x="4579746" y="1758149"/>
                  </a:lnTo>
                  <a:lnTo>
                    <a:pt x="4631063" y="1754047"/>
                  </a:lnTo>
                  <a:lnTo>
                    <a:pt x="4681405" y="1752313"/>
                  </a:lnTo>
                  <a:lnTo>
                    <a:pt x="4730578" y="1752707"/>
                  </a:lnTo>
                  <a:lnTo>
                    <a:pt x="4778388" y="1754988"/>
                  </a:lnTo>
                  <a:lnTo>
                    <a:pt x="4824641" y="1758917"/>
                  </a:lnTo>
                  <a:lnTo>
                    <a:pt x="4869142" y="1764252"/>
                  </a:lnTo>
                  <a:lnTo>
                    <a:pt x="4911699" y="1770755"/>
                  </a:lnTo>
                  <a:lnTo>
                    <a:pt x="4952117" y="1778185"/>
                  </a:lnTo>
                  <a:lnTo>
                    <a:pt x="4986204" y="1784070"/>
                  </a:lnTo>
                  <a:lnTo>
                    <a:pt x="5023542" y="1788361"/>
                  </a:lnTo>
                  <a:lnTo>
                    <a:pt x="5063107" y="1790191"/>
                  </a:lnTo>
                  <a:lnTo>
                    <a:pt x="5103878" y="1788688"/>
                  </a:lnTo>
                  <a:lnTo>
                    <a:pt x="5144829" y="1782984"/>
                  </a:lnTo>
                  <a:lnTo>
                    <a:pt x="5184940" y="1772207"/>
                  </a:lnTo>
                  <a:lnTo>
                    <a:pt x="5223185" y="1755488"/>
                  </a:lnTo>
                  <a:lnTo>
                    <a:pt x="5258542" y="1731957"/>
                  </a:lnTo>
                  <a:lnTo>
                    <a:pt x="5289989" y="1700745"/>
                  </a:lnTo>
                  <a:lnTo>
                    <a:pt x="5316501" y="1660981"/>
                  </a:lnTo>
                  <a:lnTo>
                    <a:pt x="5337055" y="1611796"/>
                  </a:lnTo>
                  <a:lnTo>
                    <a:pt x="5350629" y="1552318"/>
                  </a:lnTo>
                  <a:lnTo>
                    <a:pt x="5554961" y="449875"/>
                  </a:lnTo>
                  <a:lnTo>
                    <a:pt x="5554664" y="437733"/>
                  </a:lnTo>
                  <a:lnTo>
                    <a:pt x="5539890" y="364271"/>
                  </a:lnTo>
                  <a:lnTo>
                    <a:pt x="5524428" y="329123"/>
                  </a:lnTo>
                  <a:lnTo>
                    <a:pt x="5479778" y="267271"/>
                  </a:lnTo>
                  <a:lnTo>
                    <a:pt x="5451248" y="240303"/>
                  </a:lnTo>
                  <a:lnTo>
                    <a:pt x="5419019" y="215800"/>
                  </a:lnTo>
                  <a:lnTo>
                    <a:pt x="5383421" y="193629"/>
                  </a:lnTo>
                  <a:lnTo>
                    <a:pt x="5344783" y="173659"/>
                  </a:lnTo>
                  <a:lnTo>
                    <a:pt x="5303433" y="155759"/>
                  </a:lnTo>
                  <a:lnTo>
                    <a:pt x="5259702" y="139796"/>
                  </a:lnTo>
                  <a:lnTo>
                    <a:pt x="5213918" y="125640"/>
                  </a:lnTo>
                  <a:lnTo>
                    <a:pt x="5166410" y="113160"/>
                  </a:lnTo>
                  <a:lnTo>
                    <a:pt x="5117508" y="102223"/>
                  </a:lnTo>
                  <a:lnTo>
                    <a:pt x="5067540" y="92698"/>
                  </a:lnTo>
                  <a:lnTo>
                    <a:pt x="5016835" y="84454"/>
                  </a:lnTo>
                  <a:lnTo>
                    <a:pt x="4965724" y="77359"/>
                  </a:lnTo>
                  <a:lnTo>
                    <a:pt x="4914534" y="71282"/>
                  </a:lnTo>
                  <a:lnTo>
                    <a:pt x="4863594" y="66091"/>
                  </a:lnTo>
                  <a:lnTo>
                    <a:pt x="4813235" y="61655"/>
                  </a:lnTo>
                  <a:lnTo>
                    <a:pt x="4763785" y="57842"/>
                  </a:lnTo>
                  <a:lnTo>
                    <a:pt x="4715572" y="54521"/>
                  </a:lnTo>
                  <a:lnTo>
                    <a:pt x="4581655" y="46195"/>
                  </a:lnTo>
                  <a:lnTo>
                    <a:pt x="4541686" y="43527"/>
                  </a:lnTo>
                  <a:lnTo>
                    <a:pt x="4504601" y="40693"/>
                  </a:lnTo>
                  <a:lnTo>
                    <a:pt x="4470729" y="37563"/>
                  </a:lnTo>
                  <a:lnTo>
                    <a:pt x="4421970" y="32708"/>
                  </a:lnTo>
                  <a:lnTo>
                    <a:pt x="4372911" y="28187"/>
                  </a:lnTo>
                  <a:lnTo>
                    <a:pt x="4323572" y="23999"/>
                  </a:lnTo>
                  <a:lnTo>
                    <a:pt x="4273979" y="20145"/>
                  </a:lnTo>
                  <a:lnTo>
                    <a:pt x="4224154" y="16627"/>
                  </a:lnTo>
                  <a:lnTo>
                    <a:pt x="4174121" y="13444"/>
                  </a:lnTo>
                  <a:lnTo>
                    <a:pt x="4123902" y="10597"/>
                  </a:lnTo>
                  <a:lnTo>
                    <a:pt x="4073522" y="8087"/>
                  </a:lnTo>
                  <a:lnTo>
                    <a:pt x="4023003" y="5914"/>
                  </a:lnTo>
                  <a:lnTo>
                    <a:pt x="3972369" y="4079"/>
                  </a:lnTo>
                  <a:lnTo>
                    <a:pt x="3921643" y="2584"/>
                  </a:lnTo>
                  <a:lnTo>
                    <a:pt x="3870848" y="1427"/>
                  </a:lnTo>
                  <a:lnTo>
                    <a:pt x="3820008" y="610"/>
                  </a:lnTo>
                  <a:lnTo>
                    <a:pt x="3769146" y="134"/>
                  </a:lnTo>
                  <a:lnTo>
                    <a:pt x="3718285" y="0"/>
                  </a:lnTo>
                  <a:close/>
                </a:path>
              </a:pathLst>
            </a:custGeom>
            <a:solidFill>
              <a:srgbClr val="009E96"/>
            </a:solidFill>
          </p:spPr>
          <p:txBody>
            <a:bodyPr wrap="square" lIns="0" tIns="0" rIns="0" bIns="0" rtlCol="0"/>
            <a:lstStyle/>
            <a:p>
              <a:endParaRPr/>
            </a:p>
          </p:txBody>
        </p:sp>
        <p:sp>
          <p:nvSpPr>
            <p:cNvPr id="56" name="object 23">
              <a:extLst>
                <a:ext uri="{FF2B5EF4-FFF2-40B4-BE49-F238E27FC236}">
                  <a16:creationId xmlns:a16="http://schemas.microsoft.com/office/drawing/2014/main" id="{D8DBEBA5-EE87-3446-8B2D-A8055FEEB76A}"/>
                </a:ext>
              </a:extLst>
            </p:cNvPr>
            <p:cNvSpPr/>
            <p:nvPr/>
          </p:nvSpPr>
          <p:spPr>
            <a:xfrm>
              <a:off x="7877400" y="5512386"/>
              <a:ext cx="3281679" cy="1394460"/>
            </a:xfrm>
            <a:custGeom>
              <a:avLst/>
              <a:gdLst/>
              <a:ahLst/>
              <a:cxnLst/>
              <a:rect l="l" t="t" r="r" b="b"/>
              <a:pathLst>
                <a:path w="3281679" h="1394459">
                  <a:moveTo>
                    <a:pt x="3019183" y="0"/>
                  </a:moveTo>
                  <a:lnTo>
                    <a:pt x="261904" y="0"/>
                  </a:lnTo>
                  <a:lnTo>
                    <a:pt x="214826" y="4219"/>
                  </a:lnTo>
                  <a:lnTo>
                    <a:pt x="170517" y="16385"/>
                  </a:lnTo>
                  <a:lnTo>
                    <a:pt x="129716" y="35757"/>
                  </a:lnTo>
                  <a:lnTo>
                    <a:pt x="93162" y="61596"/>
                  </a:lnTo>
                  <a:lnTo>
                    <a:pt x="61596" y="93162"/>
                  </a:lnTo>
                  <a:lnTo>
                    <a:pt x="35757" y="129716"/>
                  </a:lnTo>
                  <a:lnTo>
                    <a:pt x="16385" y="170517"/>
                  </a:lnTo>
                  <a:lnTo>
                    <a:pt x="4219" y="214826"/>
                  </a:lnTo>
                  <a:lnTo>
                    <a:pt x="0" y="261904"/>
                  </a:lnTo>
                  <a:lnTo>
                    <a:pt x="0" y="1132452"/>
                  </a:lnTo>
                  <a:lnTo>
                    <a:pt x="4219" y="1179529"/>
                  </a:lnTo>
                  <a:lnTo>
                    <a:pt x="16385" y="1223839"/>
                  </a:lnTo>
                  <a:lnTo>
                    <a:pt x="35757" y="1264640"/>
                  </a:lnTo>
                  <a:lnTo>
                    <a:pt x="61596" y="1301193"/>
                  </a:lnTo>
                  <a:lnTo>
                    <a:pt x="93162" y="1332760"/>
                  </a:lnTo>
                  <a:lnTo>
                    <a:pt x="129716" y="1358599"/>
                  </a:lnTo>
                  <a:lnTo>
                    <a:pt x="170517" y="1377971"/>
                  </a:lnTo>
                  <a:lnTo>
                    <a:pt x="214826" y="1390137"/>
                  </a:lnTo>
                  <a:lnTo>
                    <a:pt x="261904" y="1394356"/>
                  </a:lnTo>
                  <a:lnTo>
                    <a:pt x="3019183" y="1394356"/>
                  </a:lnTo>
                  <a:lnTo>
                    <a:pt x="3066260" y="1390137"/>
                  </a:lnTo>
                  <a:lnTo>
                    <a:pt x="3110570" y="1377971"/>
                  </a:lnTo>
                  <a:lnTo>
                    <a:pt x="3151371" y="1358599"/>
                  </a:lnTo>
                  <a:lnTo>
                    <a:pt x="3187924" y="1332760"/>
                  </a:lnTo>
                  <a:lnTo>
                    <a:pt x="3219491" y="1301193"/>
                  </a:lnTo>
                  <a:lnTo>
                    <a:pt x="3245330" y="1264640"/>
                  </a:lnTo>
                  <a:lnTo>
                    <a:pt x="3264702" y="1223839"/>
                  </a:lnTo>
                  <a:lnTo>
                    <a:pt x="3276868" y="1179529"/>
                  </a:lnTo>
                  <a:lnTo>
                    <a:pt x="3281087" y="1132452"/>
                  </a:lnTo>
                  <a:lnTo>
                    <a:pt x="3281087" y="633192"/>
                  </a:lnTo>
                  <a:lnTo>
                    <a:pt x="495661" y="633192"/>
                  </a:lnTo>
                  <a:lnTo>
                    <a:pt x="447609" y="625442"/>
                  </a:lnTo>
                  <a:lnTo>
                    <a:pt x="405876" y="603860"/>
                  </a:lnTo>
                  <a:lnTo>
                    <a:pt x="372967" y="570950"/>
                  </a:lnTo>
                  <a:lnTo>
                    <a:pt x="351386" y="529215"/>
                  </a:lnTo>
                  <a:lnTo>
                    <a:pt x="343635" y="481159"/>
                  </a:lnTo>
                  <a:lnTo>
                    <a:pt x="351386" y="433107"/>
                  </a:lnTo>
                  <a:lnTo>
                    <a:pt x="372967" y="391374"/>
                  </a:lnTo>
                  <a:lnTo>
                    <a:pt x="405876" y="358465"/>
                  </a:lnTo>
                  <a:lnTo>
                    <a:pt x="447609" y="336883"/>
                  </a:lnTo>
                  <a:lnTo>
                    <a:pt x="495661" y="329133"/>
                  </a:lnTo>
                  <a:lnTo>
                    <a:pt x="3281087" y="329133"/>
                  </a:lnTo>
                  <a:lnTo>
                    <a:pt x="3281087" y="261904"/>
                  </a:lnTo>
                  <a:lnTo>
                    <a:pt x="3276868" y="214826"/>
                  </a:lnTo>
                  <a:lnTo>
                    <a:pt x="3264702" y="170517"/>
                  </a:lnTo>
                  <a:lnTo>
                    <a:pt x="3245330" y="129716"/>
                  </a:lnTo>
                  <a:lnTo>
                    <a:pt x="3219491" y="93162"/>
                  </a:lnTo>
                  <a:lnTo>
                    <a:pt x="3187924" y="61596"/>
                  </a:lnTo>
                  <a:lnTo>
                    <a:pt x="3151371" y="35757"/>
                  </a:lnTo>
                  <a:lnTo>
                    <a:pt x="3110570" y="16385"/>
                  </a:lnTo>
                  <a:lnTo>
                    <a:pt x="3066260" y="4219"/>
                  </a:lnTo>
                  <a:lnTo>
                    <a:pt x="3019183" y="0"/>
                  </a:lnTo>
                  <a:close/>
                </a:path>
                <a:path w="3281679" h="1394459">
                  <a:moveTo>
                    <a:pt x="3281087" y="329133"/>
                  </a:moveTo>
                  <a:lnTo>
                    <a:pt x="2785078" y="329133"/>
                  </a:lnTo>
                  <a:lnTo>
                    <a:pt x="2833131" y="336883"/>
                  </a:lnTo>
                  <a:lnTo>
                    <a:pt x="2874866" y="358465"/>
                  </a:lnTo>
                  <a:lnTo>
                    <a:pt x="2907777" y="391374"/>
                  </a:lnTo>
                  <a:lnTo>
                    <a:pt x="2929361" y="433107"/>
                  </a:lnTo>
                  <a:lnTo>
                    <a:pt x="2937112" y="481159"/>
                  </a:lnTo>
                  <a:lnTo>
                    <a:pt x="2929361" y="529215"/>
                  </a:lnTo>
                  <a:lnTo>
                    <a:pt x="2907777" y="570950"/>
                  </a:lnTo>
                  <a:lnTo>
                    <a:pt x="2874866" y="603860"/>
                  </a:lnTo>
                  <a:lnTo>
                    <a:pt x="2833131" y="625442"/>
                  </a:lnTo>
                  <a:lnTo>
                    <a:pt x="2785078" y="633192"/>
                  </a:lnTo>
                  <a:lnTo>
                    <a:pt x="3281087" y="633192"/>
                  </a:lnTo>
                  <a:lnTo>
                    <a:pt x="3281087" y="329133"/>
                  </a:lnTo>
                  <a:close/>
                </a:path>
              </a:pathLst>
            </a:custGeom>
            <a:solidFill>
              <a:srgbClr val="C6C6C6"/>
            </a:solidFill>
          </p:spPr>
          <p:txBody>
            <a:bodyPr wrap="square" lIns="0" tIns="0" rIns="0" bIns="0" rtlCol="0"/>
            <a:lstStyle/>
            <a:p>
              <a:endParaRPr/>
            </a:p>
          </p:txBody>
        </p:sp>
        <p:sp>
          <p:nvSpPr>
            <p:cNvPr id="57" name="object 24">
              <a:extLst>
                <a:ext uri="{FF2B5EF4-FFF2-40B4-BE49-F238E27FC236}">
                  <a16:creationId xmlns:a16="http://schemas.microsoft.com/office/drawing/2014/main" id="{ED76AC7D-5A1B-3344-9117-23A3E4382F34}"/>
                </a:ext>
              </a:extLst>
            </p:cNvPr>
            <p:cNvSpPr/>
            <p:nvPr/>
          </p:nvSpPr>
          <p:spPr>
            <a:xfrm>
              <a:off x="13095023" y="7373815"/>
              <a:ext cx="3619500" cy="564515"/>
            </a:xfrm>
            <a:custGeom>
              <a:avLst/>
              <a:gdLst/>
              <a:ahLst/>
              <a:cxnLst/>
              <a:rect l="l" t="t" r="r" b="b"/>
              <a:pathLst>
                <a:path w="3619500" h="564515">
                  <a:moveTo>
                    <a:pt x="1454692" y="0"/>
                  </a:moveTo>
                  <a:lnTo>
                    <a:pt x="0" y="345105"/>
                  </a:lnTo>
                  <a:lnTo>
                    <a:pt x="2056738" y="564331"/>
                  </a:lnTo>
                  <a:lnTo>
                    <a:pt x="3619485" y="74845"/>
                  </a:lnTo>
                  <a:lnTo>
                    <a:pt x="1454692" y="0"/>
                  </a:lnTo>
                  <a:close/>
                </a:path>
              </a:pathLst>
            </a:custGeom>
            <a:solidFill>
              <a:srgbClr val="009E96"/>
            </a:solidFill>
          </p:spPr>
          <p:txBody>
            <a:bodyPr wrap="square" lIns="0" tIns="0" rIns="0" bIns="0" rtlCol="0"/>
            <a:lstStyle/>
            <a:p>
              <a:endParaRPr/>
            </a:p>
          </p:txBody>
        </p:sp>
        <p:sp>
          <p:nvSpPr>
            <p:cNvPr id="58" name="object 25">
              <a:extLst>
                <a:ext uri="{FF2B5EF4-FFF2-40B4-BE49-F238E27FC236}">
                  <a16:creationId xmlns:a16="http://schemas.microsoft.com/office/drawing/2014/main" id="{335C4564-9919-DD46-958E-079238974FCC}"/>
                </a:ext>
              </a:extLst>
            </p:cNvPr>
            <p:cNvSpPr/>
            <p:nvPr/>
          </p:nvSpPr>
          <p:spPr>
            <a:xfrm>
              <a:off x="13100278" y="6771350"/>
              <a:ext cx="1460500" cy="1070610"/>
            </a:xfrm>
            <a:custGeom>
              <a:avLst/>
              <a:gdLst/>
              <a:ahLst/>
              <a:cxnLst/>
              <a:rect l="l" t="t" r="r" b="b"/>
              <a:pathLst>
                <a:path w="1460500" h="1070609">
                  <a:moveTo>
                    <a:pt x="1062808" y="0"/>
                  </a:moveTo>
                  <a:lnTo>
                    <a:pt x="1018737" y="2320"/>
                  </a:lnTo>
                  <a:lnTo>
                    <a:pt x="975268" y="9520"/>
                  </a:lnTo>
                  <a:lnTo>
                    <a:pt x="862402" y="39528"/>
                  </a:lnTo>
                  <a:lnTo>
                    <a:pt x="765505" y="65973"/>
                  </a:lnTo>
                  <a:lnTo>
                    <a:pt x="708336" y="81824"/>
                  </a:lnTo>
                  <a:lnTo>
                    <a:pt x="646143" y="99273"/>
                  </a:lnTo>
                  <a:lnTo>
                    <a:pt x="579516" y="118204"/>
                  </a:lnTo>
                  <a:lnTo>
                    <a:pt x="509050" y="138499"/>
                  </a:lnTo>
                  <a:lnTo>
                    <a:pt x="435335" y="160043"/>
                  </a:lnTo>
                  <a:lnTo>
                    <a:pt x="358964" y="182719"/>
                  </a:lnTo>
                  <a:lnTo>
                    <a:pt x="311783" y="200131"/>
                  </a:lnTo>
                  <a:lnTo>
                    <a:pt x="268916" y="222456"/>
                  </a:lnTo>
                  <a:lnTo>
                    <a:pt x="230158" y="249194"/>
                  </a:lnTo>
                  <a:lnTo>
                    <a:pt x="195306" y="279845"/>
                  </a:lnTo>
                  <a:lnTo>
                    <a:pt x="164154" y="313909"/>
                  </a:lnTo>
                  <a:lnTo>
                    <a:pt x="136496" y="350886"/>
                  </a:lnTo>
                  <a:lnTo>
                    <a:pt x="112130" y="390278"/>
                  </a:lnTo>
                  <a:lnTo>
                    <a:pt x="90848" y="431584"/>
                  </a:lnTo>
                  <a:lnTo>
                    <a:pt x="72448" y="474304"/>
                  </a:lnTo>
                  <a:lnTo>
                    <a:pt x="56723" y="517938"/>
                  </a:lnTo>
                  <a:lnTo>
                    <a:pt x="43470" y="561988"/>
                  </a:lnTo>
                  <a:lnTo>
                    <a:pt x="32483" y="605952"/>
                  </a:lnTo>
                  <a:lnTo>
                    <a:pt x="23557" y="649332"/>
                  </a:lnTo>
                  <a:lnTo>
                    <a:pt x="16488" y="691627"/>
                  </a:lnTo>
                  <a:lnTo>
                    <a:pt x="7692" y="763184"/>
                  </a:lnTo>
                  <a:lnTo>
                    <a:pt x="2505" y="831405"/>
                  </a:lnTo>
                  <a:lnTo>
                    <a:pt x="187" y="894492"/>
                  </a:lnTo>
                  <a:lnTo>
                    <a:pt x="0" y="950648"/>
                  </a:lnTo>
                  <a:lnTo>
                    <a:pt x="1203" y="998073"/>
                  </a:lnTo>
                  <a:lnTo>
                    <a:pt x="3058" y="1034973"/>
                  </a:lnTo>
                  <a:lnTo>
                    <a:pt x="4826" y="1059547"/>
                  </a:lnTo>
                  <a:lnTo>
                    <a:pt x="5768" y="1070000"/>
                  </a:lnTo>
                  <a:lnTo>
                    <a:pt x="181687" y="1052136"/>
                  </a:lnTo>
                  <a:lnTo>
                    <a:pt x="180826" y="1042133"/>
                  </a:lnTo>
                  <a:lnTo>
                    <a:pt x="179045" y="1015224"/>
                  </a:lnTo>
                  <a:lnTo>
                    <a:pt x="177345" y="973999"/>
                  </a:lnTo>
                  <a:lnTo>
                    <a:pt x="176725" y="921048"/>
                  </a:lnTo>
                  <a:lnTo>
                    <a:pt x="178188" y="858960"/>
                  </a:lnTo>
                  <a:lnTo>
                    <a:pt x="182734" y="790326"/>
                  </a:lnTo>
                  <a:lnTo>
                    <a:pt x="191365" y="717735"/>
                  </a:lnTo>
                  <a:lnTo>
                    <a:pt x="199829" y="668828"/>
                  </a:lnTo>
                  <a:lnTo>
                    <a:pt x="211232" y="618651"/>
                  </a:lnTo>
                  <a:lnTo>
                    <a:pt x="226007" y="568638"/>
                  </a:lnTo>
                  <a:lnTo>
                    <a:pt x="244585" y="520218"/>
                  </a:lnTo>
                  <a:lnTo>
                    <a:pt x="267400" y="474823"/>
                  </a:lnTo>
                  <a:lnTo>
                    <a:pt x="294884" y="433884"/>
                  </a:lnTo>
                  <a:lnTo>
                    <a:pt x="327469" y="398832"/>
                  </a:lnTo>
                  <a:lnTo>
                    <a:pt x="365588" y="371098"/>
                  </a:lnTo>
                  <a:lnTo>
                    <a:pt x="409674" y="352114"/>
                  </a:lnTo>
                  <a:lnTo>
                    <a:pt x="491461" y="327845"/>
                  </a:lnTo>
                  <a:lnTo>
                    <a:pt x="570094" y="304906"/>
                  </a:lnTo>
                  <a:lnTo>
                    <a:pt x="644825" y="283443"/>
                  </a:lnTo>
                  <a:lnTo>
                    <a:pt x="714909" y="263602"/>
                  </a:lnTo>
                  <a:lnTo>
                    <a:pt x="779600" y="245531"/>
                  </a:lnTo>
                  <a:lnTo>
                    <a:pt x="838152" y="229376"/>
                  </a:lnTo>
                  <a:lnTo>
                    <a:pt x="889818" y="215283"/>
                  </a:lnTo>
                  <a:lnTo>
                    <a:pt x="969511" y="193874"/>
                  </a:lnTo>
                  <a:lnTo>
                    <a:pt x="1018760" y="180902"/>
                  </a:lnTo>
                  <a:lnTo>
                    <a:pt x="1079191" y="176799"/>
                  </a:lnTo>
                  <a:lnTo>
                    <a:pt x="1133804" y="187496"/>
                  </a:lnTo>
                  <a:lnTo>
                    <a:pt x="1190127" y="219798"/>
                  </a:lnTo>
                  <a:lnTo>
                    <a:pt x="1234317" y="275573"/>
                  </a:lnTo>
                  <a:lnTo>
                    <a:pt x="1251211" y="311915"/>
                  </a:lnTo>
                  <a:lnTo>
                    <a:pt x="1264602" y="353721"/>
                  </a:lnTo>
                  <a:lnTo>
                    <a:pt x="1274463" y="400862"/>
                  </a:lnTo>
                  <a:lnTo>
                    <a:pt x="1280767" y="453207"/>
                  </a:lnTo>
                  <a:lnTo>
                    <a:pt x="1283486" y="510628"/>
                  </a:lnTo>
                  <a:lnTo>
                    <a:pt x="1282594" y="572995"/>
                  </a:lnTo>
                  <a:lnTo>
                    <a:pt x="1278064" y="640178"/>
                  </a:lnTo>
                  <a:lnTo>
                    <a:pt x="1454152" y="656284"/>
                  </a:lnTo>
                  <a:lnTo>
                    <a:pt x="1458580" y="594610"/>
                  </a:lnTo>
                  <a:lnTo>
                    <a:pt x="1460322" y="535826"/>
                  </a:lnTo>
                  <a:lnTo>
                    <a:pt x="1459383" y="479944"/>
                  </a:lnTo>
                  <a:lnTo>
                    <a:pt x="1455768" y="426980"/>
                  </a:lnTo>
                  <a:lnTo>
                    <a:pt x="1449479" y="376948"/>
                  </a:lnTo>
                  <a:lnTo>
                    <a:pt x="1440521" y="329863"/>
                  </a:lnTo>
                  <a:lnTo>
                    <a:pt x="1428897" y="285740"/>
                  </a:lnTo>
                  <a:lnTo>
                    <a:pt x="1414612" y="244593"/>
                  </a:lnTo>
                  <a:lnTo>
                    <a:pt x="1397669" y="206436"/>
                  </a:lnTo>
                  <a:lnTo>
                    <a:pt x="1378072" y="171285"/>
                  </a:lnTo>
                  <a:lnTo>
                    <a:pt x="1355825" y="139154"/>
                  </a:lnTo>
                  <a:lnTo>
                    <a:pt x="1330932" y="110058"/>
                  </a:lnTo>
                  <a:lnTo>
                    <a:pt x="1240857" y="41749"/>
                  </a:lnTo>
                  <a:lnTo>
                    <a:pt x="1177494" y="16081"/>
                  </a:lnTo>
                  <a:lnTo>
                    <a:pt x="1116936" y="3376"/>
                  </a:lnTo>
                  <a:lnTo>
                    <a:pt x="1062808" y="0"/>
                  </a:lnTo>
                  <a:close/>
                </a:path>
              </a:pathLst>
            </a:custGeom>
            <a:solidFill>
              <a:srgbClr val="828282"/>
            </a:solidFill>
          </p:spPr>
          <p:txBody>
            <a:bodyPr wrap="square" lIns="0" tIns="0" rIns="0" bIns="0" rtlCol="0"/>
            <a:lstStyle/>
            <a:p>
              <a:endParaRPr/>
            </a:p>
          </p:txBody>
        </p:sp>
        <p:sp>
          <p:nvSpPr>
            <p:cNvPr id="59" name="object 26">
              <a:extLst>
                <a:ext uri="{FF2B5EF4-FFF2-40B4-BE49-F238E27FC236}">
                  <a16:creationId xmlns:a16="http://schemas.microsoft.com/office/drawing/2014/main" id="{B7C1F5AB-71EF-7945-8F19-3E5A073D884A}"/>
                </a:ext>
              </a:extLst>
            </p:cNvPr>
            <p:cNvSpPr/>
            <p:nvPr/>
          </p:nvSpPr>
          <p:spPr>
            <a:xfrm>
              <a:off x="14359110" y="7816808"/>
              <a:ext cx="69850" cy="1243330"/>
            </a:xfrm>
            <a:custGeom>
              <a:avLst/>
              <a:gdLst/>
              <a:ahLst/>
              <a:cxnLst/>
              <a:rect l="l" t="t" r="r" b="b"/>
              <a:pathLst>
                <a:path w="69850" h="1243329">
                  <a:moveTo>
                    <a:pt x="0" y="0"/>
                  </a:moveTo>
                  <a:lnTo>
                    <a:pt x="0" y="1170588"/>
                  </a:lnTo>
                  <a:lnTo>
                    <a:pt x="69785" y="1243335"/>
                  </a:lnTo>
                  <a:lnTo>
                    <a:pt x="69785" y="114436"/>
                  </a:lnTo>
                  <a:lnTo>
                    <a:pt x="0" y="0"/>
                  </a:lnTo>
                  <a:close/>
                </a:path>
              </a:pathLst>
            </a:custGeom>
            <a:solidFill>
              <a:srgbClr val="999999"/>
            </a:solidFill>
          </p:spPr>
          <p:txBody>
            <a:bodyPr wrap="square" lIns="0" tIns="0" rIns="0" bIns="0" rtlCol="0"/>
            <a:lstStyle/>
            <a:p>
              <a:endParaRPr/>
            </a:p>
          </p:txBody>
        </p:sp>
        <p:sp>
          <p:nvSpPr>
            <p:cNvPr id="60" name="object 27">
              <a:extLst>
                <a:ext uri="{FF2B5EF4-FFF2-40B4-BE49-F238E27FC236}">
                  <a16:creationId xmlns:a16="http://schemas.microsoft.com/office/drawing/2014/main" id="{8F1B400F-5D1B-C940-B014-E7B292806851}"/>
                </a:ext>
              </a:extLst>
            </p:cNvPr>
            <p:cNvSpPr/>
            <p:nvPr/>
          </p:nvSpPr>
          <p:spPr>
            <a:xfrm>
              <a:off x="14428895" y="7807348"/>
              <a:ext cx="156845" cy="1252855"/>
            </a:xfrm>
            <a:custGeom>
              <a:avLst/>
              <a:gdLst/>
              <a:ahLst/>
              <a:cxnLst/>
              <a:rect l="l" t="t" r="r" b="b"/>
              <a:pathLst>
                <a:path w="156844" h="1252854">
                  <a:moveTo>
                    <a:pt x="156510" y="0"/>
                  </a:moveTo>
                  <a:lnTo>
                    <a:pt x="0" y="123900"/>
                  </a:lnTo>
                  <a:lnTo>
                    <a:pt x="0" y="1252799"/>
                  </a:lnTo>
                  <a:lnTo>
                    <a:pt x="156510" y="1194391"/>
                  </a:lnTo>
                  <a:lnTo>
                    <a:pt x="156510" y="0"/>
                  </a:lnTo>
                  <a:close/>
                </a:path>
              </a:pathLst>
            </a:custGeom>
            <a:solidFill>
              <a:srgbClr val="828282"/>
            </a:solidFill>
          </p:spPr>
          <p:txBody>
            <a:bodyPr wrap="square" lIns="0" tIns="0" rIns="0" bIns="0" rtlCol="0"/>
            <a:lstStyle/>
            <a:p>
              <a:endParaRPr/>
            </a:p>
          </p:txBody>
        </p:sp>
        <p:sp>
          <p:nvSpPr>
            <p:cNvPr id="61" name="object 28">
              <a:extLst>
                <a:ext uri="{FF2B5EF4-FFF2-40B4-BE49-F238E27FC236}">
                  <a16:creationId xmlns:a16="http://schemas.microsoft.com/office/drawing/2014/main" id="{5EB90EEA-7F77-FB43-98AF-B58FA712383F}"/>
                </a:ext>
              </a:extLst>
            </p:cNvPr>
            <p:cNvSpPr/>
            <p:nvPr/>
          </p:nvSpPr>
          <p:spPr>
            <a:xfrm>
              <a:off x="13092510" y="7406940"/>
              <a:ext cx="3693160" cy="783590"/>
            </a:xfrm>
            <a:custGeom>
              <a:avLst/>
              <a:gdLst/>
              <a:ahLst/>
              <a:cxnLst/>
              <a:rect l="l" t="t" r="r" b="b"/>
              <a:pathLst>
                <a:path w="3693159" h="783590">
                  <a:moveTo>
                    <a:pt x="3249202" y="0"/>
                  </a:moveTo>
                  <a:lnTo>
                    <a:pt x="1394246" y="66083"/>
                  </a:lnTo>
                  <a:lnTo>
                    <a:pt x="480" y="312776"/>
                  </a:lnTo>
                  <a:lnTo>
                    <a:pt x="0" y="409638"/>
                  </a:lnTo>
                  <a:lnTo>
                    <a:pt x="1776564" y="783519"/>
                  </a:lnTo>
                  <a:lnTo>
                    <a:pt x="3640961" y="311520"/>
                  </a:lnTo>
                  <a:lnTo>
                    <a:pt x="3692883" y="89680"/>
                  </a:lnTo>
                  <a:lnTo>
                    <a:pt x="3249202" y="0"/>
                  </a:lnTo>
                  <a:close/>
                </a:path>
              </a:pathLst>
            </a:custGeom>
            <a:solidFill>
              <a:srgbClr val="009E96"/>
            </a:solidFill>
          </p:spPr>
          <p:txBody>
            <a:bodyPr wrap="square" lIns="0" tIns="0" rIns="0" bIns="0" rtlCol="0"/>
            <a:lstStyle/>
            <a:p>
              <a:endParaRPr/>
            </a:p>
          </p:txBody>
        </p:sp>
        <p:sp>
          <p:nvSpPr>
            <p:cNvPr id="62" name="object 29">
              <a:extLst>
                <a:ext uri="{FF2B5EF4-FFF2-40B4-BE49-F238E27FC236}">
                  <a16:creationId xmlns:a16="http://schemas.microsoft.com/office/drawing/2014/main" id="{98455DD5-DD2D-8947-B44D-3EC385F5B7A9}"/>
                </a:ext>
              </a:extLst>
            </p:cNvPr>
            <p:cNvSpPr/>
            <p:nvPr/>
          </p:nvSpPr>
          <p:spPr>
            <a:xfrm>
              <a:off x="13091952" y="8142234"/>
              <a:ext cx="86360" cy="1228090"/>
            </a:xfrm>
            <a:custGeom>
              <a:avLst/>
              <a:gdLst/>
              <a:ahLst/>
              <a:cxnLst/>
              <a:rect l="l" t="t" r="r" b="b"/>
              <a:pathLst>
                <a:path w="86359" h="1228090">
                  <a:moveTo>
                    <a:pt x="0" y="0"/>
                  </a:moveTo>
                  <a:lnTo>
                    <a:pt x="0" y="1173698"/>
                  </a:lnTo>
                  <a:lnTo>
                    <a:pt x="70989" y="1227725"/>
                  </a:lnTo>
                  <a:lnTo>
                    <a:pt x="86126" y="51374"/>
                  </a:lnTo>
                  <a:lnTo>
                    <a:pt x="0" y="0"/>
                  </a:lnTo>
                  <a:close/>
                </a:path>
              </a:pathLst>
            </a:custGeom>
            <a:solidFill>
              <a:srgbClr val="999999"/>
            </a:solidFill>
          </p:spPr>
          <p:txBody>
            <a:bodyPr wrap="square" lIns="0" tIns="0" rIns="0" bIns="0" rtlCol="0"/>
            <a:lstStyle/>
            <a:p>
              <a:endParaRPr/>
            </a:p>
          </p:txBody>
        </p:sp>
        <p:sp>
          <p:nvSpPr>
            <p:cNvPr id="63" name="object 30">
              <a:extLst>
                <a:ext uri="{FF2B5EF4-FFF2-40B4-BE49-F238E27FC236}">
                  <a16:creationId xmlns:a16="http://schemas.microsoft.com/office/drawing/2014/main" id="{F05EF8AE-1FE3-3346-98C8-3E3D86CE81AC}"/>
                </a:ext>
              </a:extLst>
            </p:cNvPr>
            <p:cNvSpPr/>
            <p:nvPr/>
          </p:nvSpPr>
          <p:spPr>
            <a:xfrm>
              <a:off x="13162943" y="8100339"/>
              <a:ext cx="156845" cy="1270000"/>
            </a:xfrm>
            <a:custGeom>
              <a:avLst/>
              <a:gdLst/>
              <a:ahLst/>
              <a:cxnLst/>
              <a:rect l="l" t="t" r="r" b="b"/>
              <a:pathLst>
                <a:path w="156844" h="1270000">
                  <a:moveTo>
                    <a:pt x="0" y="0"/>
                  </a:moveTo>
                  <a:lnTo>
                    <a:pt x="0" y="1269621"/>
                  </a:lnTo>
                  <a:lnTo>
                    <a:pt x="156502" y="1218224"/>
                  </a:lnTo>
                  <a:lnTo>
                    <a:pt x="156502" y="123900"/>
                  </a:lnTo>
                  <a:lnTo>
                    <a:pt x="0" y="0"/>
                  </a:lnTo>
                  <a:close/>
                </a:path>
              </a:pathLst>
            </a:custGeom>
            <a:solidFill>
              <a:srgbClr val="828282"/>
            </a:solidFill>
          </p:spPr>
          <p:txBody>
            <a:bodyPr wrap="square" lIns="0" tIns="0" rIns="0" bIns="0" rtlCol="0"/>
            <a:lstStyle/>
            <a:p>
              <a:endParaRPr/>
            </a:p>
          </p:txBody>
        </p:sp>
        <p:sp>
          <p:nvSpPr>
            <p:cNvPr id="64" name="object 31">
              <a:extLst>
                <a:ext uri="{FF2B5EF4-FFF2-40B4-BE49-F238E27FC236}">
                  <a16:creationId xmlns:a16="http://schemas.microsoft.com/office/drawing/2014/main" id="{1D233D73-4D57-5D40-8B48-2AF0F836F35D}"/>
                </a:ext>
              </a:extLst>
            </p:cNvPr>
            <p:cNvSpPr/>
            <p:nvPr/>
          </p:nvSpPr>
          <p:spPr>
            <a:xfrm>
              <a:off x="15080393" y="8335835"/>
              <a:ext cx="69850" cy="1243330"/>
            </a:xfrm>
            <a:custGeom>
              <a:avLst/>
              <a:gdLst/>
              <a:ahLst/>
              <a:cxnLst/>
              <a:rect l="l" t="t" r="r" b="b"/>
              <a:pathLst>
                <a:path w="69850" h="1243329">
                  <a:moveTo>
                    <a:pt x="0" y="0"/>
                  </a:moveTo>
                  <a:lnTo>
                    <a:pt x="0" y="1170595"/>
                  </a:lnTo>
                  <a:lnTo>
                    <a:pt x="69785" y="1243335"/>
                  </a:lnTo>
                  <a:lnTo>
                    <a:pt x="69785" y="114436"/>
                  </a:lnTo>
                  <a:lnTo>
                    <a:pt x="0" y="0"/>
                  </a:lnTo>
                  <a:close/>
                </a:path>
              </a:pathLst>
            </a:custGeom>
            <a:solidFill>
              <a:srgbClr val="999999"/>
            </a:solidFill>
          </p:spPr>
          <p:txBody>
            <a:bodyPr wrap="square" lIns="0" tIns="0" rIns="0" bIns="0" rtlCol="0"/>
            <a:lstStyle/>
            <a:p>
              <a:endParaRPr/>
            </a:p>
          </p:txBody>
        </p:sp>
        <p:sp>
          <p:nvSpPr>
            <p:cNvPr id="65" name="object 32">
              <a:extLst>
                <a:ext uri="{FF2B5EF4-FFF2-40B4-BE49-F238E27FC236}">
                  <a16:creationId xmlns:a16="http://schemas.microsoft.com/office/drawing/2014/main" id="{10FD5777-19E4-0742-8A8A-28E90EC32969}"/>
                </a:ext>
              </a:extLst>
            </p:cNvPr>
            <p:cNvSpPr/>
            <p:nvPr/>
          </p:nvSpPr>
          <p:spPr>
            <a:xfrm>
              <a:off x="15150178" y="8326375"/>
              <a:ext cx="156845" cy="1252855"/>
            </a:xfrm>
            <a:custGeom>
              <a:avLst/>
              <a:gdLst/>
              <a:ahLst/>
              <a:cxnLst/>
              <a:rect l="l" t="t" r="r" b="b"/>
              <a:pathLst>
                <a:path w="156844" h="1252854">
                  <a:moveTo>
                    <a:pt x="156502" y="0"/>
                  </a:moveTo>
                  <a:lnTo>
                    <a:pt x="0" y="123900"/>
                  </a:lnTo>
                  <a:lnTo>
                    <a:pt x="0" y="1252799"/>
                  </a:lnTo>
                  <a:lnTo>
                    <a:pt x="156502" y="1194391"/>
                  </a:lnTo>
                  <a:lnTo>
                    <a:pt x="156502" y="0"/>
                  </a:lnTo>
                  <a:close/>
                </a:path>
              </a:pathLst>
            </a:custGeom>
            <a:solidFill>
              <a:srgbClr val="828282"/>
            </a:solidFill>
          </p:spPr>
          <p:txBody>
            <a:bodyPr wrap="square" lIns="0" tIns="0" rIns="0" bIns="0" rtlCol="0"/>
            <a:lstStyle/>
            <a:p>
              <a:endParaRPr/>
            </a:p>
          </p:txBody>
        </p:sp>
        <p:sp>
          <p:nvSpPr>
            <p:cNvPr id="66" name="object 33">
              <a:extLst>
                <a:ext uri="{FF2B5EF4-FFF2-40B4-BE49-F238E27FC236}">
                  <a16:creationId xmlns:a16="http://schemas.microsoft.com/office/drawing/2014/main" id="{3E05B9A6-707F-AF42-B7F3-4C657A674607}"/>
                </a:ext>
              </a:extLst>
            </p:cNvPr>
            <p:cNvSpPr/>
            <p:nvPr/>
          </p:nvSpPr>
          <p:spPr>
            <a:xfrm>
              <a:off x="13092516" y="7816581"/>
              <a:ext cx="2059305" cy="633730"/>
            </a:xfrm>
            <a:custGeom>
              <a:avLst/>
              <a:gdLst/>
              <a:ahLst/>
              <a:cxnLst/>
              <a:rect l="l" t="t" r="r" b="b"/>
              <a:pathLst>
                <a:path w="2059305" h="633729">
                  <a:moveTo>
                    <a:pt x="0" y="0"/>
                  </a:moveTo>
                  <a:lnTo>
                    <a:pt x="1063" y="404090"/>
                  </a:lnTo>
                  <a:lnTo>
                    <a:pt x="2057662" y="633695"/>
                  </a:lnTo>
                  <a:lnTo>
                    <a:pt x="2059250" y="219299"/>
                  </a:lnTo>
                  <a:lnTo>
                    <a:pt x="0" y="0"/>
                  </a:lnTo>
                  <a:close/>
                </a:path>
              </a:pathLst>
            </a:custGeom>
            <a:solidFill>
              <a:srgbClr val="999999"/>
            </a:solidFill>
          </p:spPr>
          <p:txBody>
            <a:bodyPr wrap="square" lIns="0" tIns="0" rIns="0" bIns="0" rtlCol="0"/>
            <a:lstStyle/>
            <a:p>
              <a:endParaRPr/>
            </a:p>
          </p:txBody>
        </p:sp>
        <p:sp>
          <p:nvSpPr>
            <p:cNvPr id="67" name="object 34">
              <a:extLst>
                <a:ext uri="{FF2B5EF4-FFF2-40B4-BE49-F238E27FC236}">
                  <a16:creationId xmlns:a16="http://schemas.microsoft.com/office/drawing/2014/main" id="{17AFA772-6572-A149-A0FA-0464BC2DFCF1}"/>
                </a:ext>
              </a:extLst>
            </p:cNvPr>
            <p:cNvSpPr/>
            <p:nvPr/>
          </p:nvSpPr>
          <p:spPr>
            <a:xfrm>
              <a:off x="14541798" y="5520406"/>
              <a:ext cx="2202815" cy="2026920"/>
            </a:xfrm>
            <a:custGeom>
              <a:avLst/>
              <a:gdLst/>
              <a:ahLst/>
              <a:cxnLst/>
              <a:rect l="l" t="t" r="r" b="b"/>
              <a:pathLst>
                <a:path w="2202815" h="2026920">
                  <a:moveTo>
                    <a:pt x="70376" y="0"/>
                  </a:moveTo>
                  <a:lnTo>
                    <a:pt x="0" y="1861649"/>
                  </a:lnTo>
                  <a:lnTo>
                    <a:pt x="2175231" y="2026855"/>
                  </a:lnTo>
                  <a:lnTo>
                    <a:pt x="2175600" y="1989614"/>
                  </a:lnTo>
                  <a:lnTo>
                    <a:pt x="2202573" y="53591"/>
                  </a:lnTo>
                  <a:lnTo>
                    <a:pt x="70376" y="0"/>
                  </a:lnTo>
                  <a:close/>
                </a:path>
              </a:pathLst>
            </a:custGeom>
            <a:solidFill>
              <a:srgbClr val="00AA9B"/>
            </a:solidFill>
          </p:spPr>
          <p:txBody>
            <a:bodyPr wrap="square" lIns="0" tIns="0" rIns="0" bIns="0" rtlCol="0"/>
            <a:lstStyle/>
            <a:p>
              <a:endParaRPr/>
            </a:p>
          </p:txBody>
        </p:sp>
        <p:pic>
          <p:nvPicPr>
            <p:cNvPr id="68" name="object 35">
              <a:extLst>
                <a:ext uri="{FF2B5EF4-FFF2-40B4-BE49-F238E27FC236}">
                  <a16:creationId xmlns:a16="http://schemas.microsoft.com/office/drawing/2014/main" id="{AC06D1EC-B58E-8544-B170-1CBDFD36D3E9}"/>
                </a:ext>
              </a:extLst>
            </p:cNvPr>
            <p:cNvPicPr/>
            <p:nvPr/>
          </p:nvPicPr>
          <p:blipFill>
            <a:blip r:embed="rId4" cstate="print"/>
            <a:stretch>
              <a:fillRect/>
            </a:stretch>
          </p:blipFill>
          <p:spPr>
            <a:xfrm>
              <a:off x="13074063" y="3649973"/>
              <a:ext cx="3651283" cy="5951478"/>
            </a:xfrm>
            <a:prstGeom prst="rect">
              <a:avLst/>
            </a:prstGeom>
          </p:spPr>
        </p:pic>
        <p:sp>
          <p:nvSpPr>
            <p:cNvPr id="69" name="object 36">
              <a:extLst>
                <a:ext uri="{FF2B5EF4-FFF2-40B4-BE49-F238E27FC236}">
                  <a16:creationId xmlns:a16="http://schemas.microsoft.com/office/drawing/2014/main" id="{27837271-34FB-534D-AF93-09EDB9B7E16C}"/>
                </a:ext>
              </a:extLst>
            </p:cNvPr>
            <p:cNvSpPr/>
            <p:nvPr/>
          </p:nvSpPr>
          <p:spPr>
            <a:xfrm>
              <a:off x="10628490" y="9415843"/>
              <a:ext cx="266700" cy="205104"/>
            </a:xfrm>
            <a:custGeom>
              <a:avLst/>
              <a:gdLst/>
              <a:ahLst/>
              <a:cxnLst/>
              <a:rect l="l" t="t" r="r" b="b"/>
              <a:pathLst>
                <a:path w="266700" h="205104">
                  <a:moveTo>
                    <a:pt x="257368" y="0"/>
                  </a:moveTo>
                  <a:lnTo>
                    <a:pt x="214730" y="4858"/>
                  </a:lnTo>
                  <a:lnTo>
                    <a:pt x="159170" y="9461"/>
                  </a:lnTo>
                  <a:lnTo>
                    <a:pt x="99192" y="14024"/>
                  </a:lnTo>
                  <a:lnTo>
                    <a:pt x="43301" y="18760"/>
                  </a:lnTo>
                  <a:lnTo>
                    <a:pt x="0" y="23884"/>
                  </a:lnTo>
                  <a:lnTo>
                    <a:pt x="2548" y="65486"/>
                  </a:lnTo>
                  <a:lnTo>
                    <a:pt x="7646" y="154824"/>
                  </a:lnTo>
                  <a:lnTo>
                    <a:pt x="10195" y="196426"/>
                  </a:lnTo>
                  <a:lnTo>
                    <a:pt x="10394" y="199492"/>
                  </a:lnTo>
                  <a:lnTo>
                    <a:pt x="11081" y="202233"/>
                  </a:lnTo>
                  <a:lnTo>
                    <a:pt x="12123" y="204671"/>
                  </a:lnTo>
                  <a:lnTo>
                    <a:pt x="12308" y="199662"/>
                  </a:lnTo>
                  <a:lnTo>
                    <a:pt x="14635" y="194587"/>
                  </a:lnTo>
                  <a:lnTo>
                    <a:pt x="59343" y="163508"/>
                  </a:lnTo>
                  <a:lnTo>
                    <a:pt x="103087" y="143641"/>
                  </a:lnTo>
                  <a:lnTo>
                    <a:pt x="149575" y="129613"/>
                  </a:lnTo>
                  <a:lnTo>
                    <a:pt x="197247" y="120418"/>
                  </a:lnTo>
                  <a:lnTo>
                    <a:pt x="244543" y="115050"/>
                  </a:lnTo>
                  <a:lnTo>
                    <a:pt x="266270" y="113978"/>
                  </a:lnTo>
                  <a:lnTo>
                    <a:pt x="257368" y="0"/>
                  </a:lnTo>
                  <a:close/>
                </a:path>
              </a:pathLst>
            </a:custGeom>
            <a:solidFill>
              <a:srgbClr val="845E47"/>
            </a:solidFill>
          </p:spPr>
          <p:txBody>
            <a:bodyPr wrap="square" lIns="0" tIns="0" rIns="0" bIns="0" rtlCol="0"/>
            <a:lstStyle/>
            <a:p>
              <a:endParaRPr/>
            </a:p>
          </p:txBody>
        </p:sp>
        <p:sp>
          <p:nvSpPr>
            <p:cNvPr id="70" name="object 37">
              <a:extLst>
                <a:ext uri="{FF2B5EF4-FFF2-40B4-BE49-F238E27FC236}">
                  <a16:creationId xmlns:a16="http://schemas.microsoft.com/office/drawing/2014/main" id="{03836E62-D72B-AB43-A063-5BA3AEB641C4}"/>
                </a:ext>
              </a:extLst>
            </p:cNvPr>
            <p:cNvSpPr/>
            <p:nvPr/>
          </p:nvSpPr>
          <p:spPr>
            <a:xfrm>
              <a:off x="10640432" y="9529821"/>
              <a:ext cx="460375" cy="148590"/>
            </a:xfrm>
            <a:custGeom>
              <a:avLst/>
              <a:gdLst/>
              <a:ahLst/>
              <a:cxnLst/>
              <a:rect l="l" t="t" r="r" b="b"/>
              <a:pathLst>
                <a:path w="460375" h="148590">
                  <a:moveTo>
                    <a:pt x="254332" y="0"/>
                  </a:moveTo>
                  <a:lnTo>
                    <a:pt x="185308" y="6439"/>
                  </a:lnTo>
                  <a:lnTo>
                    <a:pt x="137635" y="15634"/>
                  </a:lnTo>
                  <a:lnTo>
                    <a:pt x="91146" y="29662"/>
                  </a:lnTo>
                  <a:lnTo>
                    <a:pt x="47402" y="49529"/>
                  </a:lnTo>
                  <a:lnTo>
                    <a:pt x="7964" y="76242"/>
                  </a:lnTo>
                  <a:lnTo>
                    <a:pt x="0" y="95723"/>
                  </a:lnTo>
                  <a:lnTo>
                    <a:pt x="1972" y="100680"/>
                  </a:lnTo>
                  <a:lnTo>
                    <a:pt x="5297" y="104781"/>
                  </a:lnTo>
                  <a:lnTo>
                    <a:pt x="7378" y="112532"/>
                  </a:lnTo>
                  <a:lnTo>
                    <a:pt x="73675" y="131901"/>
                  </a:lnTo>
                  <a:lnTo>
                    <a:pt x="120186" y="136051"/>
                  </a:lnTo>
                  <a:lnTo>
                    <a:pt x="166743" y="139592"/>
                  </a:lnTo>
                  <a:lnTo>
                    <a:pt x="213342" y="142512"/>
                  </a:lnTo>
                  <a:lnTo>
                    <a:pt x="259980" y="144801"/>
                  </a:lnTo>
                  <a:lnTo>
                    <a:pt x="306652" y="146448"/>
                  </a:lnTo>
                  <a:lnTo>
                    <a:pt x="354092" y="147460"/>
                  </a:lnTo>
                  <a:lnTo>
                    <a:pt x="369906" y="147652"/>
                  </a:lnTo>
                  <a:lnTo>
                    <a:pt x="385799" y="148097"/>
                  </a:lnTo>
                  <a:lnTo>
                    <a:pt x="433434" y="141712"/>
                  </a:lnTo>
                  <a:lnTo>
                    <a:pt x="459916" y="106977"/>
                  </a:lnTo>
                  <a:lnTo>
                    <a:pt x="457367" y="85429"/>
                  </a:lnTo>
                  <a:lnTo>
                    <a:pt x="444848" y="65123"/>
                  </a:lnTo>
                  <a:lnTo>
                    <a:pt x="404783" y="33424"/>
                  </a:lnTo>
                  <a:lnTo>
                    <a:pt x="357333" y="13027"/>
                  </a:lnTo>
                  <a:lnTo>
                    <a:pt x="306011" y="2397"/>
                  </a:lnTo>
                  <a:lnTo>
                    <a:pt x="254332" y="0"/>
                  </a:lnTo>
                  <a:close/>
                </a:path>
              </a:pathLst>
            </a:custGeom>
            <a:solidFill>
              <a:srgbClr val="1E2347"/>
            </a:solidFill>
          </p:spPr>
          <p:txBody>
            <a:bodyPr wrap="square" lIns="0" tIns="0" rIns="0" bIns="0" rtlCol="0"/>
            <a:lstStyle/>
            <a:p>
              <a:endParaRPr/>
            </a:p>
          </p:txBody>
        </p:sp>
        <p:sp>
          <p:nvSpPr>
            <p:cNvPr id="71" name="object 38">
              <a:extLst>
                <a:ext uri="{FF2B5EF4-FFF2-40B4-BE49-F238E27FC236}">
                  <a16:creationId xmlns:a16="http://schemas.microsoft.com/office/drawing/2014/main" id="{5D6119AA-E0AB-7B4E-832C-38EECF499B78}"/>
                </a:ext>
              </a:extLst>
            </p:cNvPr>
            <p:cNvSpPr/>
            <p:nvPr/>
          </p:nvSpPr>
          <p:spPr>
            <a:xfrm>
              <a:off x="9856267" y="4670808"/>
              <a:ext cx="1567815" cy="4951730"/>
            </a:xfrm>
            <a:custGeom>
              <a:avLst/>
              <a:gdLst/>
              <a:ahLst/>
              <a:cxnLst/>
              <a:rect l="l" t="t" r="r" b="b"/>
              <a:pathLst>
                <a:path w="1567815" h="4951730">
                  <a:moveTo>
                    <a:pt x="267423" y="4860442"/>
                  </a:moveTo>
                  <a:lnTo>
                    <a:pt x="257136" y="4728807"/>
                  </a:lnTo>
                  <a:lnTo>
                    <a:pt x="213614" y="4735512"/>
                  </a:lnTo>
                  <a:lnTo>
                    <a:pt x="0" y="4769028"/>
                  </a:lnTo>
                  <a:lnTo>
                    <a:pt x="11544" y="4945951"/>
                  </a:lnTo>
                  <a:lnTo>
                    <a:pt x="12230" y="4948707"/>
                  </a:lnTo>
                  <a:lnTo>
                    <a:pt x="13284" y="4951133"/>
                  </a:lnTo>
                  <a:lnTo>
                    <a:pt x="13462" y="4946116"/>
                  </a:lnTo>
                  <a:lnTo>
                    <a:pt x="15786" y="4941049"/>
                  </a:lnTo>
                  <a:lnTo>
                    <a:pt x="60490" y="4909972"/>
                  </a:lnTo>
                  <a:lnTo>
                    <a:pt x="104241" y="4890109"/>
                  </a:lnTo>
                  <a:lnTo>
                    <a:pt x="150723" y="4876076"/>
                  </a:lnTo>
                  <a:lnTo>
                    <a:pt x="198399" y="4866881"/>
                  </a:lnTo>
                  <a:lnTo>
                    <a:pt x="245694" y="4861522"/>
                  </a:lnTo>
                  <a:lnTo>
                    <a:pt x="252793" y="4860937"/>
                  </a:lnTo>
                  <a:lnTo>
                    <a:pt x="267423" y="4860442"/>
                  </a:lnTo>
                  <a:close/>
                </a:path>
                <a:path w="1567815" h="4951730">
                  <a:moveTo>
                    <a:pt x="1567611" y="1671789"/>
                  </a:moveTo>
                  <a:lnTo>
                    <a:pt x="1561807" y="1615478"/>
                  </a:lnTo>
                  <a:lnTo>
                    <a:pt x="1546860" y="1566430"/>
                  </a:lnTo>
                  <a:lnTo>
                    <a:pt x="1511046" y="1497393"/>
                  </a:lnTo>
                  <a:lnTo>
                    <a:pt x="1442656" y="1381099"/>
                  </a:lnTo>
                  <a:lnTo>
                    <a:pt x="1411071" y="1212773"/>
                  </a:lnTo>
                  <a:lnTo>
                    <a:pt x="1336027" y="822452"/>
                  </a:lnTo>
                  <a:lnTo>
                    <a:pt x="1247089" y="382168"/>
                  </a:lnTo>
                  <a:lnTo>
                    <a:pt x="1173848" y="63906"/>
                  </a:lnTo>
                  <a:lnTo>
                    <a:pt x="1154239" y="10744"/>
                  </a:lnTo>
                  <a:lnTo>
                    <a:pt x="1117409" y="0"/>
                  </a:lnTo>
                  <a:lnTo>
                    <a:pt x="1036129" y="37973"/>
                  </a:lnTo>
                  <a:lnTo>
                    <a:pt x="883132" y="130949"/>
                  </a:lnTo>
                  <a:lnTo>
                    <a:pt x="1054125" y="559879"/>
                  </a:lnTo>
                  <a:lnTo>
                    <a:pt x="1057694" y="593356"/>
                  </a:lnTo>
                  <a:lnTo>
                    <a:pt x="1064996" y="633996"/>
                  </a:lnTo>
                  <a:lnTo>
                    <a:pt x="1075524" y="680745"/>
                  </a:lnTo>
                  <a:lnTo>
                    <a:pt x="1088745" y="732548"/>
                  </a:lnTo>
                  <a:lnTo>
                    <a:pt x="1104125" y="788365"/>
                  </a:lnTo>
                  <a:lnTo>
                    <a:pt x="1121143" y="847115"/>
                  </a:lnTo>
                  <a:lnTo>
                    <a:pt x="1139253" y="907770"/>
                  </a:lnTo>
                  <a:lnTo>
                    <a:pt x="1195006" y="1090574"/>
                  </a:lnTo>
                  <a:lnTo>
                    <a:pt x="1212291" y="1148283"/>
                  </a:lnTo>
                  <a:lnTo>
                    <a:pt x="1228051" y="1202613"/>
                  </a:lnTo>
                  <a:lnTo>
                    <a:pt x="1241755" y="1252524"/>
                  </a:lnTo>
                  <a:lnTo>
                    <a:pt x="1252880" y="1296962"/>
                  </a:lnTo>
                  <a:lnTo>
                    <a:pt x="1260894" y="1334871"/>
                  </a:lnTo>
                  <a:lnTo>
                    <a:pt x="1265504" y="1386865"/>
                  </a:lnTo>
                  <a:lnTo>
                    <a:pt x="1261122" y="1437665"/>
                  </a:lnTo>
                  <a:lnTo>
                    <a:pt x="1259865" y="1491526"/>
                  </a:lnTo>
                  <a:lnTo>
                    <a:pt x="1262214" y="1545310"/>
                  </a:lnTo>
                  <a:lnTo>
                    <a:pt x="1268666" y="1595920"/>
                  </a:lnTo>
                  <a:lnTo>
                    <a:pt x="1279728" y="1640230"/>
                  </a:lnTo>
                  <a:lnTo>
                    <a:pt x="1295895" y="1675130"/>
                  </a:lnTo>
                  <a:lnTo>
                    <a:pt x="1323314" y="1721523"/>
                  </a:lnTo>
                  <a:lnTo>
                    <a:pt x="1349908" y="1764906"/>
                  </a:lnTo>
                  <a:lnTo>
                    <a:pt x="1374165" y="1788020"/>
                  </a:lnTo>
                  <a:lnTo>
                    <a:pt x="1394523" y="1773580"/>
                  </a:lnTo>
                  <a:lnTo>
                    <a:pt x="1400124" y="1734185"/>
                  </a:lnTo>
                  <a:lnTo>
                    <a:pt x="1393875" y="1685137"/>
                  </a:lnTo>
                  <a:lnTo>
                    <a:pt x="1384109" y="1636560"/>
                  </a:lnTo>
                  <a:lnTo>
                    <a:pt x="1379169" y="1598523"/>
                  </a:lnTo>
                  <a:lnTo>
                    <a:pt x="1387386" y="1581124"/>
                  </a:lnTo>
                  <a:lnTo>
                    <a:pt x="1405115" y="1587500"/>
                  </a:lnTo>
                  <a:lnTo>
                    <a:pt x="1426464" y="1610918"/>
                  </a:lnTo>
                  <a:lnTo>
                    <a:pt x="1447647" y="1648625"/>
                  </a:lnTo>
                  <a:lnTo>
                    <a:pt x="1464881" y="1697850"/>
                  </a:lnTo>
                  <a:lnTo>
                    <a:pt x="1474393" y="1755851"/>
                  </a:lnTo>
                  <a:lnTo>
                    <a:pt x="1472399" y="1819884"/>
                  </a:lnTo>
                  <a:lnTo>
                    <a:pt x="1471168" y="1877428"/>
                  </a:lnTo>
                  <a:lnTo>
                    <a:pt x="1481836" y="1917941"/>
                  </a:lnTo>
                  <a:lnTo>
                    <a:pt x="1498815" y="1941753"/>
                  </a:lnTo>
                  <a:lnTo>
                    <a:pt x="1516507" y="1949234"/>
                  </a:lnTo>
                  <a:lnTo>
                    <a:pt x="1529346" y="1940687"/>
                  </a:lnTo>
                  <a:lnTo>
                    <a:pt x="1531734" y="1916468"/>
                  </a:lnTo>
                  <a:lnTo>
                    <a:pt x="1532572" y="1875929"/>
                  </a:lnTo>
                  <a:lnTo>
                    <a:pt x="1542415" y="1831022"/>
                  </a:lnTo>
                  <a:lnTo>
                    <a:pt x="1555432" y="1781924"/>
                  </a:lnTo>
                  <a:lnTo>
                    <a:pt x="1565783" y="1728800"/>
                  </a:lnTo>
                  <a:lnTo>
                    <a:pt x="1567611" y="1671789"/>
                  </a:lnTo>
                  <a:close/>
                </a:path>
              </a:pathLst>
            </a:custGeom>
            <a:solidFill>
              <a:srgbClr val="845E47"/>
            </a:solidFill>
          </p:spPr>
          <p:txBody>
            <a:bodyPr wrap="square" lIns="0" tIns="0" rIns="0" bIns="0" rtlCol="0"/>
            <a:lstStyle/>
            <a:p>
              <a:endParaRPr/>
            </a:p>
          </p:txBody>
        </p:sp>
        <p:sp>
          <p:nvSpPr>
            <p:cNvPr id="72" name="object 39">
              <a:extLst>
                <a:ext uri="{FF2B5EF4-FFF2-40B4-BE49-F238E27FC236}">
                  <a16:creationId xmlns:a16="http://schemas.microsoft.com/office/drawing/2014/main" id="{EFEB918A-A564-6C41-8F86-C5C7B6D7BB0B}"/>
                </a:ext>
              </a:extLst>
            </p:cNvPr>
            <p:cNvSpPr/>
            <p:nvPr/>
          </p:nvSpPr>
          <p:spPr>
            <a:xfrm>
              <a:off x="9700056" y="5631994"/>
              <a:ext cx="1331595" cy="4047490"/>
            </a:xfrm>
            <a:custGeom>
              <a:avLst/>
              <a:gdLst/>
              <a:ahLst/>
              <a:cxnLst/>
              <a:rect l="l" t="t" r="r" b="b"/>
              <a:pathLst>
                <a:path w="1331595" h="4047490">
                  <a:moveTo>
                    <a:pt x="629221" y="4006227"/>
                  </a:moveTo>
                  <a:lnTo>
                    <a:pt x="614146" y="3964381"/>
                  </a:lnTo>
                  <a:lnTo>
                    <a:pt x="574078" y="3932682"/>
                  </a:lnTo>
                  <a:lnTo>
                    <a:pt x="526630" y="3912285"/>
                  </a:lnTo>
                  <a:lnTo>
                    <a:pt x="475310" y="3901656"/>
                  </a:lnTo>
                  <a:lnTo>
                    <a:pt x="423633" y="3899255"/>
                  </a:lnTo>
                  <a:lnTo>
                    <a:pt x="416280" y="3899420"/>
                  </a:lnTo>
                  <a:lnTo>
                    <a:pt x="354609" y="3905694"/>
                  </a:lnTo>
                  <a:lnTo>
                    <a:pt x="306933" y="3914889"/>
                  </a:lnTo>
                  <a:lnTo>
                    <a:pt x="260451" y="3928922"/>
                  </a:lnTo>
                  <a:lnTo>
                    <a:pt x="216700" y="3948785"/>
                  </a:lnTo>
                  <a:lnTo>
                    <a:pt x="177266" y="3975493"/>
                  </a:lnTo>
                  <a:lnTo>
                    <a:pt x="169291" y="3994975"/>
                  </a:lnTo>
                  <a:lnTo>
                    <a:pt x="171272" y="3999941"/>
                  </a:lnTo>
                  <a:lnTo>
                    <a:pt x="174599" y="4004030"/>
                  </a:lnTo>
                  <a:lnTo>
                    <a:pt x="176682" y="4011790"/>
                  </a:lnTo>
                  <a:lnTo>
                    <a:pt x="242976" y="4031157"/>
                  </a:lnTo>
                  <a:lnTo>
                    <a:pt x="289483" y="4035310"/>
                  </a:lnTo>
                  <a:lnTo>
                    <a:pt x="336042" y="4038841"/>
                  </a:lnTo>
                  <a:lnTo>
                    <a:pt x="382651" y="4041762"/>
                  </a:lnTo>
                  <a:lnTo>
                    <a:pt x="429285" y="4044048"/>
                  </a:lnTo>
                  <a:lnTo>
                    <a:pt x="475957" y="4045699"/>
                  </a:lnTo>
                  <a:lnTo>
                    <a:pt x="539216" y="4046905"/>
                  </a:lnTo>
                  <a:lnTo>
                    <a:pt x="555104" y="4047350"/>
                  </a:lnTo>
                  <a:lnTo>
                    <a:pt x="571487" y="4047439"/>
                  </a:lnTo>
                  <a:lnTo>
                    <a:pt x="587616" y="4045788"/>
                  </a:lnTo>
                  <a:lnTo>
                    <a:pt x="602729" y="4040962"/>
                  </a:lnTo>
                  <a:lnTo>
                    <a:pt x="621372" y="4026001"/>
                  </a:lnTo>
                  <a:lnTo>
                    <a:pt x="629221" y="4006227"/>
                  </a:lnTo>
                  <a:close/>
                </a:path>
                <a:path w="1331595" h="4047490">
                  <a:moveTo>
                    <a:pt x="1331417" y="2460548"/>
                  </a:moveTo>
                  <a:lnTo>
                    <a:pt x="1331379" y="2409190"/>
                  </a:lnTo>
                  <a:lnTo>
                    <a:pt x="1331150" y="2357844"/>
                  </a:lnTo>
                  <a:lnTo>
                    <a:pt x="1330756" y="2306523"/>
                  </a:lnTo>
                  <a:lnTo>
                    <a:pt x="1329512" y="2203869"/>
                  </a:lnTo>
                  <a:lnTo>
                    <a:pt x="1327721" y="2101151"/>
                  </a:lnTo>
                  <a:lnTo>
                    <a:pt x="1325511" y="1998319"/>
                  </a:lnTo>
                  <a:lnTo>
                    <a:pt x="1321612" y="1843709"/>
                  </a:lnTo>
                  <a:lnTo>
                    <a:pt x="1317205" y="1688846"/>
                  </a:lnTo>
                  <a:lnTo>
                    <a:pt x="1315415" y="1637423"/>
                  </a:lnTo>
                  <a:lnTo>
                    <a:pt x="1313421" y="1586001"/>
                  </a:lnTo>
                  <a:lnTo>
                    <a:pt x="1311198" y="1534591"/>
                  </a:lnTo>
                  <a:lnTo>
                    <a:pt x="1308785" y="1483182"/>
                  </a:lnTo>
                  <a:lnTo>
                    <a:pt x="1306169" y="1431772"/>
                  </a:lnTo>
                  <a:lnTo>
                    <a:pt x="1303375" y="1380375"/>
                  </a:lnTo>
                  <a:lnTo>
                    <a:pt x="1300391" y="1328978"/>
                  </a:lnTo>
                  <a:lnTo>
                    <a:pt x="1297241" y="1277594"/>
                  </a:lnTo>
                  <a:lnTo>
                    <a:pt x="1293926" y="1226210"/>
                  </a:lnTo>
                  <a:lnTo>
                    <a:pt x="1290459" y="1174838"/>
                  </a:lnTo>
                  <a:lnTo>
                    <a:pt x="1286840" y="1123467"/>
                  </a:lnTo>
                  <a:lnTo>
                    <a:pt x="1279194" y="1020762"/>
                  </a:lnTo>
                  <a:lnTo>
                    <a:pt x="1271041" y="918083"/>
                  </a:lnTo>
                  <a:lnTo>
                    <a:pt x="1262468" y="815441"/>
                  </a:lnTo>
                  <a:lnTo>
                    <a:pt x="1253515" y="712851"/>
                  </a:lnTo>
                  <a:lnTo>
                    <a:pt x="1244269" y="610298"/>
                  </a:lnTo>
                  <a:lnTo>
                    <a:pt x="1229944" y="456552"/>
                  </a:lnTo>
                  <a:lnTo>
                    <a:pt x="1195603" y="98259"/>
                  </a:lnTo>
                  <a:lnTo>
                    <a:pt x="103111" y="0"/>
                  </a:lnTo>
                  <a:lnTo>
                    <a:pt x="102298" y="54102"/>
                  </a:lnTo>
                  <a:lnTo>
                    <a:pt x="99479" y="106502"/>
                  </a:lnTo>
                  <a:lnTo>
                    <a:pt x="94970" y="157518"/>
                  </a:lnTo>
                  <a:lnTo>
                    <a:pt x="89090" y="207454"/>
                  </a:lnTo>
                  <a:lnTo>
                    <a:pt x="82130" y="256616"/>
                  </a:lnTo>
                  <a:lnTo>
                    <a:pt x="74409" y="305308"/>
                  </a:lnTo>
                  <a:lnTo>
                    <a:pt x="57912" y="402513"/>
                  </a:lnTo>
                  <a:lnTo>
                    <a:pt x="49745" y="451637"/>
                  </a:lnTo>
                  <a:lnTo>
                    <a:pt x="42062" y="501523"/>
                  </a:lnTo>
                  <a:lnTo>
                    <a:pt x="35153" y="552462"/>
                  </a:lnTo>
                  <a:lnTo>
                    <a:pt x="29337" y="604774"/>
                  </a:lnTo>
                  <a:lnTo>
                    <a:pt x="24917" y="658749"/>
                  </a:lnTo>
                  <a:lnTo>
                    <a:pt x="21132" y="718515"/>
                  </a:lnTo>
                  <a:lnTo>
                    <a:pt x="17716" y="777087"/>
                  </a:lnTo>
                  <a:lnTo>
                    <a:pt x="14668" y="834529"/>
                  </a:lnTo>
                  <a:lnTo>
                    <a:pt x="11963" y="890930"/>
                  </a:lnTo>
                  <a:lnTo>
                    <a:pt x="9575" y="946327"/>
                  </a:lnTo>
                  <a:lnTo>
                    <a:pt x="7505" y="1000810"/>
                  </a:lnTo>
                  <a:lnTo>
                    <a:pt x="5727" y="1054430"/>
                  </a:lnTo>
                  <a:lnTo>
                    <a:pt x="4216" y="1107274"/>
                  </a:lnTo>
                  <a:lnTo>
                    <a:pt x="2971" y="1159383"/>
                  </a:lnTo>
                  <a:lnTo>
                    <a:pt x="1968" y="1210843"/>
                  </a:lnTo>
                  <a:lnTo>
                    <a:pt x="1193" y="1261706"/>
                  </a:lnTo>
                  <a:lnTo>
                    <a:pt x="622" y="1312049"/>
                  </a:lnTo>
                  <a:lnTo>
                    <a:pt x="241" y="1361935"/>
                  </a:lnTo>
                  <a:lnTo>
                    <a:pt x="50" y="1411439"/>
                  </a:lnTo>
                  <a:lnTo>
                    <a:pt x="0" y="1460614"/>
                  </a:lnTo>
                  <a:lnTo>
                    <a:pt x="330" y="1558277"/>
                  </a:lnTo>
                  <a:lnTo>
                    <a:pt x="1079" y="1655445"/>
                  </a:lnTo>
                  <a:lnTo>
                    <a:pt x="6248" y="2100986"/>
                  </a:lnTo>
                  <a:lnTo>
                    <a:pt x="7327" y="2253475"/>
                  </a:lnTo>
                  <a:lnTo>
                    <a:pt x="7874" y="2302256"/>
                  </a:lnTo>
                  <a:lnTo>
                    <a:pt x="8585" y="2351341"/>
                  </a:lnTo>
                  <a:lnTo>
                    <a:pt x="10490" y="2450376"/>
                  </a:lnTo>
                  <a:lnTo>
                    <a:pt x="12941" y="2550401"/>
                  </a:lnTo>
                  <a:lnTo>
                    <a:pt x="15849" y="2651214"/>
                  </a:lnTo>
                  <a:lnTo>
                    <a:pt x="20853" y="2803563"/>
                  </a:lnTo>
                  <a:lnTo>
                    <a:pt x="35458" y="3212096"/>
                  </a:lnTo>
                  <a:lnTo>
                    <a:pt x="40462" y="3364433"/>
                  </a:lnTo>
                  <a:lnTo>
                    <a:pt x="43370" y="3465258"/>
                  </a:lnTo>
                  <a:lnTo>
                    <a:pt x="45821" y="3565271"/>
                  </a:lnTo>
                  <a:lnTo>
                    <a:pt x="47726" y="3664305"/>
                  </a:lnTo>
                  <a:lnTo>
                    <a:pt x="48437" y="3713403"/>
                  </a:lnTo>
                  <a:lnTo>
                    <a:pt x="48971" y="3762184"/>
                  </a:lnTo>
                  <a:lnTo>
                    <a:pt x="49326" y="3810622"/>
                  </a:lnTo>
                  <a:lnTo>
                    <a:pt x="83642" y="3812413"/>
                  </a:lnTo>
                  <a:lnTo>
                    <a:pt x="146837" y="3815283"/>
                  </a:lnTo>
                  <a:lnTo>
                    <a:pt x="176085" y="3816083"/>
                  </a:lnTo>
                  <a:lnTo>
                    <a:pt x="190715" y="3816261"/>
                  </a:lnTo>
                  <a:lnTo>
                    <a:pt x="223202" y="3816096"/>
                  </a:lnTo>
                  <a:lnTo>
                    <a:pt x="270637" y="3815511"/>
                  </a:lnTo>
                  <a:lnTo>
                    <a:pt x="390017" y="3813645"/>
                  </a:lnTo>
                  <a:lnTo>
                    <a:pt x="422554" y="3812667"/>
                  </a:lnTo>
                  <a:lnTo>
                    <a:pt x="514311" y="3809250"/>
                  </a:lnTo>
                  <a:lnTo>
                    <a:pt x="546836" y="3808438"/>
                  </a:lnTo>
                  <a:lnTo>
                    <a:pt x="552272" y="3756876"/>
                  </a:lnTo>
                  <a:lnTo>
                    <a:pt x="556272" y="3697389"/>
                  </a:lnTo>
                  <a:lnTo>
                    <a:pt x="560527" y="3620528"/>
                  </a:lnTo>
                  <a:lnTo>
                    <a:pt x="565010" y="3528631"/>
                  </a:lnTo>
                  <a:lnTo>
                    <a:pt x="569683" y="3424047"/>
                  </a:lnTo>
                  <a:lnTo>
                    <a:pt x="576961" y="3248456"/>
                  </a:lnTo>
                  <a:lnTo>
                    <a:pt x="609320" y="2410320"/>
                  </a:lnTo>
                  <a:lnTo>
                    <a:pt x="616292" y="2243429"/>
                  </a:lnTo>
                  <a:lnTo>
                    <a:pt x="620699" y="2146439"/>
                  </a:lnTo>
                  <a:lnTo>
                    <a:pt x="624865" y="2063610"/>
                  </a:lnTo>
                  <a:lnTo>
                    <a:pt x="630516" y="1962632"/>
                  </a:lnTo>
                  <a:lnTo>
                    <a:pt x="633615" y="1901850"/>
                  </a:lnTo>
                  <a:lnTo>
                    <a:pt x="636193" y="1845271"/>
                  </a:lnTo>
                  <a:lnTo>
                    <a:pt x="638327" y="1792325"/>
                  </a:lnTo>
                  <a:lnTo>
                    <a:pt x="640092" y="1742414"/>
                  </a:lnTo>
                  <a:lnTo>
                    <a:pt x="641565" y="1694954"/>
                  </a:lnTo>
                  <a:lnTo>
                    <a:pt x="642810" y="1649349"/>
                  </a:lnTo>
                  <a:lnTo>
                    <a:pt x="648208" y="1428584"/>
                  </a:lnTo>
                  <a:lnTo>
                    <a:pt x="649630" y="1381760"/>
                  </a:lnTo>
                  <a:lnTo>
                    <a:pt x="651332" y="1332674"/>
                  </a:lnTo>
                  <a:lnTo>
                    <a:pt x="653389" y="1280718"/>
                  </a:lnTo>
                  <a:lnTo>
                    <a:pt x="655878" y="1225334"/>
                  </a:lnTo>
                  <a:lnTo>
                    <a:pt x="662965" y="1273327"/>
                  </a:lnTo>
                  <a:lnTo>
                    <a:pt x="669696" y="1319987"/>
                  </a:lnTo>
                  <a:lnTo>
                    <a:pt x="676109" y="1365923"/>
                  </a:lnTo>
                  <a:lnTo>
                    <a:pt x="682193" y="1411732"/>
                  </a:lnTo>
                  <a:lnTo>
                    <a:pt x="687971" y="1458023"/>
                  </a:lnTo>
                  <a:lnTo>
                    <a:pt x="693458" y="1505394"/>
                  </a:lnTo>
                  <a:lnTo>
                    <a:pt x="698665" y="1554441"/>
                  </a:lnTo>
                  <a:lnTo>
                    <a:pt x="703605" y="1605775"/>
                  </a:lnTo>
                  <a:lnTo>
                    <a:pt x="708304" y="1660004"/>
                  </a:lnTo>
                  <a:lnTo>
                    <a:pt x="712762" y="1717725"/>
                  </a:lnTo>
                  <a:lnTo>
                    <a:pt x="716991" y="1779549"/>
                  </a:lnTo>
                  <a:lnTo>
                    <a:pt x="721728" y="1854644"/>
                  </a:lnTo>
                  <a:lnTo>
                    <a:pt x="725741" y="1921878"/>
                  </a:lnTo>
                  <a:lnTo>
                    <a:pt x="729119" y="1982203"/>
                  </a:lnTo>
                  <a:lnTo>
                    <a:pt x="731951" y="2036584"/>
                  </a:lnTo>
                  <a:lnTo>
                    <a:pt x="734288" y="2086013"/>
                  </a:lnTo>
                  <a:lnTo>
                    <a:pt x="736231" y="2131415"/>
                  </a:lnTo>
                  <a:lnTo>
                    <a:pt x="737844" y="2173795"/>
                  </a:lnTo>
                  <a:lnTo>
                    <a:pt x="740397" y="2253323"/>
                  </a:lnTo>
                  <a:lnTo>
                    <a:pt x="744994" y="2418473"/>
                  </a:lnTo>
                  <a:lnTo>
                    <a:pt x="748258" y="2519591"/>
                  </a:lnTo>
                  <a:lnTo>
                    <a:pt x="750417" y="2578176"/>
                  </a:lnTo>
                  <a:lnTo>
                    <a:pt x="753008" y="2643390"/>
                  </a:lnTo>
                  <a:lnTo>
                    <a:pt x="800735" y="3793693"/>
                  </a:lnTo>
                  <a:lnTo>
                    <a:pt x="817905" y="3805301"/>
                  </a:lnTo>
                  <a:lnTo>
                    <a:pt x="818134" y="3811130"/>
                  </a:lnTo>
                  <a:lnTo>
                    <a:pt x="847521" y="3810393"/>
                  </a:lnTo>
                  <a:lnTo>
                    <a:pt x="923353" y="3809085"/>
                  </a:lnTo>
                  <a:lnTo>
                    <a:pt x="952741" y="3808399"/>
                  </a:lnTo>
                  <a:lnTo>
                    <a:pt x="1242618" y="3802418"/>
                  </a:lnTo>
                  <a:lnTo>
                    <a:pt x="1256957" y="3801313"/>
                  </a:lnTo>
                  <a:lnTo>
                    <a:pt x="1285671" y="3800970"/>
                  </a:lnTo>
                  <a:lnTo>
                    <a:pt x="1306639" y="3744214"/>
                  </a:lnTo>
                  <a:lnTo>
                    <a:pt x="1308595" y="3704577"/>
                  </a:lnTo>
                  <a:lnTo>
                    <a:pt x="1310424" y="3656609"/>
                  </a:lnTo>
                  <a:lnTo>
                    <a:pt x="1312125" y="3601605"/>
                  </a:lnTo>
                  <a:lnTo>
                    <a:pt x="1313726" y="3540874"/>
                  </a:lnTo>
                  <a:lnTo>
                    <a:pt x="1315212" y="3475698"/>
                  </a:lnTo>
                  <a:lnTo>
                    <a:pt x="1317866" y="3337268"/>
                  </a:lnTo>
                  <a:lnTo>
                    <a:pt x="1320101" y="3196717"/>
                  </a:lnTo>
                  <a:lnTo>
                    <a:pt x="1324660" y="2866377"/>
                  </a:lnTo>
                  <a:lnTo>
                    <a:pt x="1325524" y="2821394"/>
                  </a:lnTo>
                  <a:lnTo>
                    <a:pt x="1327124" y="2769654"/>
                  </a:lnTo>
                  <a:lnTo>
                    <a:pt x="1328445" y="2717977"/>
                  </a:lnTo>
                  <a:lnTo>
                    <a:pt x="1329512" y="2666390"/>
                  </a:lnTo>
                  <a:lnTo>
                    <a:pt x="1330325" y="2614853"/>
                  </a:lnTo>
                  <a:lnTo>
                    <a:pt x="1330909" y="2563380"/>
                  </a:lnTo>
                  <a:lnTo>
                    <a:pt x="1331264" y="2511945"/>
                  </a:lnTo>
                  <a:lnTo>
                    <a:pt x="1331417" y="2460548"/>
                  </a:lnTo>
                  <a:close/>
                </a:path>
              </a:pathLst>
            </a:custGeom>
            <a:solidFill>
              <a:srgbClr val="1E2347"/>
            </a:solidFill>
          </p:spPr>
          <p:txBody>
            <a:bodyPr wrap="square" lIns="0" tIns="0" rIns="0" bIns="0" rtlCol="0"/>
            <a:lstStyle/>
            <a:p>
              <a:endParaRPr/>
            </a:p>
          </p:txBody>
        </p:sp>
        <p:sp>
          <p:nvSpPr>
            <p:cNvPr id="73" name="object 40">
              <a:extLst>
                <a:ext uri="{FF2B5EF4-FFF2-40B4-BE49-F238E27FC236}">
                  <a16:creationId xmlns:a16="http://schemas.microsoft.com/office/drawing/2014/main" id="{60C054EB-8866-FF43-B993-9634F3084707}"/>
                </a:ext>
              </a:extLst>
            </p:cNvPr>
            <p:cNvSpPr/>
            <p:nvPr/>
          </p:nvSpPr>
          <p:spPr>
            <a:xfrm>
              <a:off x="10580122" y="3158451"/>
              <a:ext cx="146050" cy="184785"/>
            </a:xfrm>
            <a:custGeom>
              <a:avLst/>
              <a:gdLst/>
              <a:ahLst/>
              <a:cxnLst/>
              <a:rect l="l" t="t" r="r" b="b"/>
              <a:pathLst>
                <a:path w="146050" h="184785">
                  <a:moveTo>
                    <a:pt x="97010" y="0"/>
                  </a:moveTo>
                  <a:lnTo>
                    <a:pt x="71671" y="7069"/>
                  </a:lnTo>
                  <a:lnTo>
                    <a:pt x="29277" y="30554"/>
                  </a:lnTo>
                  <a:lnTo>
                    <a:pt x="0" y="166143"/>
                  </a:lnTo>
                  <a:lnTo>
                    <a:pt x="35800" y="184478"/>
                  </a:lnTo>
                  <a:lnTo>
                    <a:pt x="100935" y="162776"/>
                  </a:lnTo>
                  <a:lnTo>
                    <a:pt x="141146" y="99425"/>
                  </a:lnTo>
                  <a:lnTo>
                    <a:pt x="145790" y="65701"/>
                  </a:lnTo>
                  <a:lnTo>
                    <a:pt x="136866" y="37846"/>
                  </a:lnTo>
                  <a:lnTo>
                    <a:pt x="115379" y="10031"/>
                  </a:lnTo>
                  <a:lnTo>
                    <a:pt x="97010" y="0"/>
                  </a:lnTo>
                  <a:close/>
                </a:path>
              </a:pathLst>
            </a:custGeom>
            <a:solidFill>
              <a:srgbClr val="845E47"/>
            </a:solidFill>
          </p:spPr>
          <p:txBody>
            <a:bodyPr wrap="square" lIns="0" tIns="0" rIns="0" bIns="0" rtlCol="0"/>
            <a:lstStyle/>
            <a:p>
              <a:endParaRPr/>
            </a:p>
          </p:txBody>
        </p:sp>
        <p:sp>
          <p:nvSpPr>
            <p:cNvPr id="74" name="object 41">
              <a:extLst>
                <a:ext uri="{FF2B5EF4-FFF2-40B4-BE49-F238E27FC236}">
                  <a16:creationId xmlns:a16="http://schemas.microsoft.com/office/drawing/2014/main" id="{09295AA6-A399-D843-8D86-E9A434874BFC}"/>
                </a:ext>
              </a:extLst>
            </p:cNvPr>
            <p:cNvSpPr/>
            <p:nvPr/>
          </p:nvSpPr>
          <p:spPr>
            <a:xfrm>
              <a:off x="10679497" y="3230926"/>
              <a:ext cx="14604" cy="11430"/>
            </a:xfrm>
            <a:custGeom>
              <a:avLst/>
              <a:gdLst/>
              <a:ahLst/>
              <a:cxnLst/>
              <a:rect l="l" t="t" r="r" b="b"/>
              <a:pathLst>
                <a:path w="14604" h="11430">
                  <a:moveTo>
                    <a:pt x="9426" y="0"/>
                  </a:moveTo>
                  <a:lnTo>
                    <a:pt x="5755" y="66"/>
                  </a:lnTo>
                  <a:lnTo>
                    <a:pt x="1211" y="982"/>
                  </a:lnTo>
                  <a:lnTo>
                    <a:pt x="421" y="7779"/>
                  </a:lnTo>
                  <a:lnTo>
                    <a:pt x="0" y="11207"/>
                  </a:lnTo>
                  <a:lnTo>
                    <a:pt x="5496" y="9788"/>
                  </a:lnTo>
                  <a:lnTo>
                    <a:pt x="9485" y="9729"/>
                  </a:lnTo>
                  <a:lnTo>
                    <a:pt x="12152" y="9729"/>
                  </a:lnTo>
                  <a:lnTo>
                    <a:pt x="14324" y="7587"/>
                  </a:lnTo>
                  <a:lnTo>
                    <a:pt x="14384" y="2231"/>
                  </a:lnTo>
                  <a:lnTo>
                    <a:pt x="12241" y="236"/>
                  </a:lnTo>
                  <a:lnTo>
                    <a:pt x="9426" y="0"/>
                  </a:lnTo>
                  <a:close/>
                </a:path>
              </a:pathLst>
            </a:custGeom>
            <a:solidFill>
              <a:srgbClr val="604438"/>
            </a:solidFill>
          </p:spPr>
          <p:txBody>
            <a:bodyPr wrap="square" lIns="0" tIns="0" rIns="0" bIns="0" rtlCol="0"/>
            <a:lstStyle/>
            <a:p>
              <a:endParaRPr/>
            </a:p>
          </p:txBody>
        </p:sp>
        <p:sp>
          <p:nvSpPr>
            <p:cNvPr id="75" name="object 42">
              <a:extLst>
                <a:ext uri="{FF2B5EF4-FFF2-40B4-BE49-F238E27FC236}">
                  <a16:creationId xmlns:a16="http://schemas.microsoft.com/office/drawing/2014/main" id="{DFD0871E-FF16-0144-8E62-E2DBF9BD4974}"/>
                </a:ext>
              </a:extLst>
            </p:cNvPr>
            <p:cNvSpPr/>
            <p:nvPr/>
          </p:nvSpPr>
          <p:spPr>
            <a:xfrm>
              <a:off x="9628293" y="3364944"/>
              <a:ext cx="1478280" cy="1264285"/>
            </a:xfrm>
            <a:custGeom>
              <a:avLst/>
              <a:gdLst/>
              <a:ahLst/>
              <a:cxnLst/>
              <a:rect l="l" t="t" r="r" b="b"/>
              <a:pathLst>
                <a:path w="1478279" h="1264285">
                  <a:moveTo>
                    <a:pt x="908786" y="0"/>
                  </a:moveTo>
                  <a:lnTo>
                    <a:pt x="394618" y="36392"/>
                  </a:lnTo>
                  <a:lnTo>
                    <a:pt x="406077" y="246198"/>
                  </a:lnTo>
                  <a:lnTo>
                    <a:pt x="414233" y="399088"/>
                  </a:lnTo>
                  <a:lnTo>
                    <a:pt x="409857" y="444422"/>
                  </a:lnTo>
                  <a:lnTo>
                    <a:pt x="392633" y="468673"/>
                  </a:lnTo>
                  <a:lnTo>
                    <a:pt x="365539" y="479629"/>
                  </a:lnTo>
                  <a:lnTo>
                    <a:pt x="331554" y="485079"/>
                  </a:lnTo>
                  <a:lnTo>
                    <a:pt x="293657" y="492809"/>
                  </a:lnTo>
                  <a:lnTo>
                    <a:pt x="89052" y="598758"/>
                  </a:lnTo>
                  <a:lnTo>
                    <a:pt x="60511" y="625170"/>
                  </a:lnTo>
                  <a:lnTo>
                    <a:pt x="48137" y="661821"/>
                  </a:lnTo>
                  <a:lnTo>
                    <a:pt x="45365" y="703651"/>
                  </a:lnTo>
                  <a:lnTo>
                    <a:pt x="45633" y="745598"/>
                  </a:lnTo>
                  <a:lnTo>
                    <a:pt x="42376" y="782603"/>
                  </a:lnTo>
                  <a:lnTo>
                    <a:pt x="34131" y="824288"/>
                  </a:lnTo>
                  <a:lnTo>
                    <a:pt x="27386" y="866810"/>
                  </a:lnTo>
                  <a:lnTo>
                    <a:pt x="21912" y="910392"/>
                  </a:lnTo>
                  <a:lnTo>
                    <a:pt x="17482" y="955259"/>
                  </a:lnTo>
                  <a:lnTo>
                    <a:pt x="13865" y="1001635"/>
                  </a:lnTo>
                  <a:lnTo>
                    <a:pt x="10835" y="1049744"/>
                  </a:lnTo>
                  <a:lnTo>
                    <a:pt x="8162" y="1099810"/>
                  </a:lnTo>
                  <a:lnTo>
                    <a:pt x="2973" y="1206710"/>
                  </a:lnTo>
                  <a:lnTo>
                    <a:pt x="0" y="1263991"/>
                  </a:lnTo>
                  <a:lnTo>
                    <a:pt x="1477920" y="1243786"/>
                  </a:lnTo>
                  <a:lnTo>
                    <a:pt x="1474315" y="1192759"/>
                  </a:lnTo>
                  <a:lnTo>
                    <a:pt x="1468198" y="1141851"/>
                  </a:lnTo>
                  <a:lnTo>
                    <a:pt x="1459567" y="1091308"/>
                  </a:lnTo>
                  <a:lnTo>
                    <a:pt x="1448421" y="1041376"/>
                  </a:lnTo>
                  <a:lnTo>
                    <a:pt x="1434762" y="992303"/>
                  </a:lnTo>
                  <a:lnTo>
                    <a:pt x="1418587" y="944333"/>
                  </a:lnTo>
                  <a:lnTo>
                    <a:pt x="1399898" y="897715"/>
                  </a:lnTo>
                  <a:lnTo>
                    <a:pt x="1378692" y="852694"/>
                  </a:lnTo>
                  <a:lnTo>
                    <a:pt x="1354971" y="809517"/>
                  </a:lnTo>
                  <a:lnTo>
                    <a:pt x="1328733" y="768430"/>
                  </a:lnTo>
                  <a:lnTo>
                    <a:pt x="1299978" y="729681"/>
                  </a:lnTo>
                  <a:lnTo>
                    <a:pt x="1268706" y="693515"/>
                  </a:lnTo>
                  <a:lnTo>
                    <a:pt x="1234917" y="660179"/>
                  </a:lnTo>
                  <a:lnTo>
                    <a:pt x="1198609" y="629919"/>
                  </a:lnTo>
                  <a:lnTo>
                    <a:pt x="1159782" y="602983"/>
                  </a:lnTo>
                  <a:lnTo>
                    <a:pt x="1118437" y="579616"/>
                  </a:lnTo>
                  <a:lnTo>
                    <a:pt x="981719" y="500877"/>
                  </a:lnTo>
                  <a:lnTo>
                    <a:pt x="945642" y="478251"/>
                  </a:lnTo>
                  <a:lnTo>
                    <a:pt x="923314" y="445682"/>
                  </a:lnTo>
                  <a:lnTo>
                    <a:pt x="911955" y="406412"/>
                  </a:lnTo>
                  <a:lnTo>
                    <a:pt x="908786" y="363686"/>
                  </a:lnTo>
                  <a:lnTo>
                    <a:pt x="908786" y="0"/>
                  </a:lnTo>
                  <a:close/>
                </a:path>
              </a:pathLst>
            </a:custGeom>
            <a:solidFill>
              <a:srgbClr val="845E47"/>
            </a:solidFill>
          </p:spPr>
          <p:txBody>
            <a:bodyPr wrap="square" lIns="0" tIns="0" rIns="0" bIns="0" rtlCol="0"/>
            <a:lstStyle/>
            <a:p>
              <a:endParaRPr/>
            </a:p>
          </p:txBody>
        </p:sp>
        <p:sp>
          <p:nvSpPr>
            <p:cNvPr id="76" name="object 43">
              <a:extLst>
                <a:ext uri="{FF2B5EF4-FFF2-40B4-BE49-F238E27FC236}">
                  <a16:creationId xmlns:a16="http://schemas.microsoft.com/office/drawing/2014/main" id="{2411D412-CE72-A94A-B948-83F4E3A396F4}"/>
                </a:ext>
              </a:extLst>
            </p:cNvPr>
            <p:cNvSpPr/>
            <p:nvPr/>
          </p:nvSpPr>
          <p:spPr>
            <a:xfrm>
              <a:off x="9499651" y="3856052"/>
              <a:ext cx="1645285" cy="2524760"/>
            </a:xfrm>
            <a:custGeom>
              <a:avLst/>
              <a:gdLst/>
              <a:ahLst/>
              <a:cxnLst/>
              <a:rect l="l" t="t" r="r" b="b"/>
              <a:pathLst>
                <a:path w="1645284" h="2524760">
                  <a:moveTo>
                    <a:pt x="1541767" y="2472245"/>
                  </a:moveTo>
                  <a:lnTo>
                    <a:pt x="1506334" y="2206129"/>
                  </a:lnTo>
                  <a:lnTo>
                    <a:pt x="1486712" y="1994877"/>
                  </a:lnTo>
                  <a:lnTo>
                    <a:pt x="1475841" y="1728203"/>
                  </a:lnTo>
                  <a:lnTo>
                    <a:pt x="1466710" y="1295793"/>
                  </a:lnTo>
                  <a:lnTo>
                    <a:pt x="1467485" y="1264894"/>
                  </a:lnTo>
                  <a:lnTo>
                    <a:pt x="1470609" y="1228255"/>
                  </a:lnTo>
                  <a:lnTo>
                    <a:pt x="1475701" y="1186561"/>
                  </a:lnTo>
                  <a:lnTo>
                    <a:pt x="1478419" y="1167790"/>
                  </a:lnTo>
                  <a:lnTo>
                    <a:pt x="350786" y="1167790"/>
                  </a:lnTo>
                  <a:lnTo>
                    <a:pt x="199580" y="1167790"/>
                  </a:lnTo>
                  <a:lnTo>
                    <a:pt x="197688" y="1188478"/>
                  </a:lnTo>
                  <a:lnTo>
                    <a:pt x="194297" y="1239545"/>
                  </a:lnTo>
                  <a:lnTo>
                    <a:pt x="192493" y="1290599"/>
                  </a:lnTo>
                  <a:lnTo>
                    <a:pt x="192582" y="1341666"/>
                  </a:lnTo>
                  <a:lnTo>
                    <a:pt x="194868" y="1392707"/>
                  </a:lnTo>
                  <a:lnTo>
                    <a:pt x="200215" y="1473885"/>
                  </a:lnTo>
                  <a:lnTo>
                    <a:pt x="204647" y="1547101"/>
                  </a:lnTo>
                  <a:lnTo>
                    <a:pt x="208178" y="1613192"/>
                  </a:lnTo>
                  <a:lnTo>
                    <a:pt x="210820" y="1672971"/>
                  </a:lnTo>
                  <a:lnTo>
                    <a:pt x="212636" y="1728203"/>
                  </a:lnTo>
                  <a:lnTo>
                    <a:pt x="213588" y="1776945"/>
                  </a:lnTo>
                  <a:lnTo>
                    <a:pt x="213753" y="1822805"/>
                  </a:lnTo>
                  <a:lnTo>
                    <a:pt x="213144" y="1865680"/>
                  </a:lnTo>
                  <a:lnTo>
                    <a:pt x="211772" y="1906409"/>
                  </a:lnTo>
                  <a:lnTo>
                    <a:pt x="209689" y="1945830"/>
                  </a:lnTo>
                  <a:lnTo>
                    <a:pt x="206895" y="1984756"/>
                  </a:lnTo>
                  <a:lnTo>
                    <a:pt x="203441" y="2024024"/>
                  </a:lnTo>
                  <a:lnTo>
                    <a:pt x="199326" y="2064461"/>
                  </a:lnTo>
                  <a:lnTo>
                    <a:pt x="194589" y="2106904"/>
                  </a:lnTo>
                  <a:lnTo>
                    <a:pt x="189255" y="2152192"/>
                  </a:lnTo>
                  <a:lnTo>
                    <a:pt x="176898" y="2254580"/>
                  </a:lnTo>
                  <a:lnTo>
                    <a:pt x="167957" y="2303081"/>
                  </a:lnTo>
                  <a:lnTo>
                    <a:pt x="165290" y="2312035"/>
                  </a:lnTo>
                  <a:lnTo>
                    <a:pt x="164223" y="2324506"/>
                  </a:lnTo>
                  <a:lnTo>
                    <a:pt x="168071" y="2401278"/>
                  </a:lnTo>
                  <a:lnTo>
                    <a:pt x="174269" y="2448877"/>
                  </a:lnTo>
                  <a:lnTo>
                    <a:pt x="201930" y="2494915"/>
                  </a:lnTo>
                  <a:lnTo>
                    <a:pt x="240474" y="2512072"/>
                  </a:lnTo>
                  <a:lnTo>
                    <a:pt x="301383" y="2521102"/>
                  </a:lnTo>
                  <a:lnTo>
                    <a:pt x="341909" y="2523286"/>
                  </a:lnTo>
                  <a:lnTo>
                    <a:pt x="390042" y="2524302"/>
                  </a:lnTo>
                  <a:lnTo>
                    <a:pt x="446455" y="2524429"/>
                  </a:lnTo>
                  <a:lnTo>
                    <a:pt x="925487" y="2521902"/>
                  </a:lnTo>
                  <a:lnTo>
                    <a:pt x="1022134" y="2520607"/>
                  </a:lnTo>
                  <a:lnTo>
                    <a:pt x="1074839" y="2519184"/>
                  </a:lnTo>
                  <a:lnTo>
                    <a:pt x="1128725" y="2517152"/>
                  </a:lnTo>
                  <a:lnTo>
                    <a:pt x="1183309" y="2514485"/>
                  </a:lnTo>
                  <a:lnTo>
                    <a:pt x="1238072" y="2511094"/>
                  </a:lnTo>
                  <a:lnTo>
                    <a:pt x="1292491" y="2506916"/>
                  </a:lnTo>
                  <a:lnTo>
                    <a:pt x="1346073" y="2501912"/>
                  </a:lnTo>
                  <a:lnTo>
                    <a:pt x="1398308" y="2495994"/>
                  </a:lnTo>
                  <a:lnTo>
                    <a:pt x="1448663" y="2489123"/>
                  </a:lnTo>
                  <a:lnTo>
                    <a:pt x="1496656" y="2481224"/>
                  </a:lnTo>
                  <a:lnTo>
                    <a:pt x="1541767" y="2472245"/>
                  </a:lnTo>
                  <a:close/>
                </a:path>
                <a:path w="1645284" h="2524760">
                  <a:moveTo>
                    <a:pt x="1644777" y="1110716"/>
                  </a:moveTo>
                  <a:lnTo>
                    <a:pt x="1643113" y="882929"/>
                  </a:lnTo>
                  <a:lnTo>
                    <a:pt x="1631480" y="737019"/>
                  </a:lnTo>
                  <a:lnTo>
                    <a:pt x="1599882" y="609993"/>
                  </a:lnTo>
                  <a:lnTo>
                    <a:pt x="1538351" y="438873"/>
                  </a:lnTo>
                  <a:lnTo>
                    <a:pt x="1525447" y="396074"/>
                  </a:lnTo>
                  <a:lnTo>
                    <a:pt x="1506562" y="351751"/>
                  </a:lnTo>
                  <a:lnTo>
                    <a:pt x="1482432" y="306755"/>
                  </a:lnTo>
                  <a:lnTo>
                    <a:pt x="1453794" y="261950"/>
                  </a:lnTo>
                  <a:lnTo>
                    <a:pt x="1421409" y="218211"/>
                  </a:lnTo>
                  <a:lnTo>
                    <a:pt x="1386014" y="176377"/>
                  </a:lnTo>
                  <a:lnTo>
                    <a:pt x="1348333" y="137312"/>
                  </a:lnTo>
                  <a:lnTo>
                    <a:pt x="1309128" y="101892"/>
                  </a:lnTo>
                  <a:lnTo>
                    <a:pt x="1269123" y="70954"/>
                  </a:lnTo>
                  <a:lnTo>
                    <a:pt x="1229080" y="45377"/>
                  </a:lnTo>
                  <a:lnTo>
                    <a:pt x="1189723" y="26022"/>
                  </a:lnTo>
                  <a:lnTo>
                    <a:pt x="1151813" y="13728"/>
                  </a:lnTo>
                  <a:lnTo>
                    <a:pt x="1116076" y="9372"/>
                  </a:lnTo>
                  <a:lnTo>
                    <a:pt x="1085989" y="538073"/>
                  </a:lnTo>
                  <a:lnTo>
                    <a:pt x="440029" y="3619"/>
                  </a:lnTo>
                  <a:lnTo>
                    <a:pt x="423811" y="0"/>
                  </a:lnTo>
                  <a:lnTo>
                    <a:pt x="398462" y="1536"/>
                  </a:lnTo>
                  <a:lnTo>
                    <a:pt x="372808" y="5219"/>
                  </a:lnTo>
                  <a:lnTo>
                    <a:pt x="320281" y="16764"/>
                  </a:lnTo>
                  <a:lnTo>
                    <a:pt x="284759" y="32753"/>
                  </a:lnTo>
                  <a:lnTo>
                    <a:pt x="249618" y="55245"/>
                  </a:lnTo>
                  <a:lnTo>
                    <a:pt x="215341" y="83451"/>
                  </a:lnTo>
                  <a:lnTo>
                    <a:pt x="182422" y="116624"/>
                  </a:lnTo>
                  <a:lnTo>
                    <a:pt x="151345" y="153974"/>
                  </a:lnTo>
                  <a:lnTo>
                    <a:pt x="122593" y="194754"/>
                  </a:lnTo>
                  <a:lnTo>
                    <a:pt x="96647" y="238188"/>
                  </a:lnTo>
                  <a:lnTo>
                    <a:pt x="74015" y="283502"/>
                  </a:lnTo>
                  <a:lnTo>
                    <a:pt x="55156" y="329933"/>
                  </a:lnTo>
                  <a:lnTo>
                    <a:pt x="40563" y="376720"/>
                  </a:lnTo>
                  <a:lnTo>
                    <a:pt x="30746" y="423087"/>
                  </a:lnTo>
                  <a:lnTo>
                    <a:pt x="22961" y="473976"/>
                  </a:lnTo>
                  <a:lnTo>
                    <a:pt x="17310" y="516026"/>
                  </a:lnTo>
                  <a:lnTo>
                    <a:pt x="13309" y="553999"/>
                  </a:lnTo>
                  <a:lnTo>
                    <a:pt x="10426" y="592645"/>
                  </a:lnTo>
                  <a:lnTo>
                    <a:pt x="8166" y="636727"/>
                  </a:lnTo>
                  <a:lnTo>
                    <a:pt x="6007" y="691756"/>
                  </a:lnTo>
                  <a:lnTo>
                    <a:pt x="3505" y="760158"/>
                  </a:lnTo>
                  <a:lnTo>
                    <a:pt x="1828" y="837425"/>
                  </a:lnTo>
                  <a:lnTo>
                    <a:pt x="838" y="903173"/>
                  </a:lnTo>
                  <a:lnTo>
                    <a:pt x="127" y="975804"/>
                  </a:lnTo>
                  <a:lnTo>
                    <a:pt x="0" y="1046924"/>
                  </a:lnTo>
                  <a:lnTo>
                    <a:pt x="736" y="1108125"/>
                  </a:lnTo>
                  <a:lnTo>
                    <a:pt x="2628" y="1151001"/>
                  </a:lnTo>
                  <a:lnTo>
                    <a:pt x="5969" y="1167155"/>
                  </a:lnTo>
                  <a:lnTo>
                    <a:pt x="199605" y="1167511"/>
                  </a:lnTo>
                  <a:lnTo>
                    <a:pt x="350786" y="1167790"/>
                  </a:lnTo>
                  <a:lnTo>
                    <a:pt x="1478457" y="1167511"/>
                  </a:lnTo>
                  <a:lnTo>
                    <a:pt x="1480299" y="1154811"/>
                  </a:lnTo>
                  <a:lnTo>
                    <a:pt x="1644777" y="1110716"/>
                  </a:lnTo>
                  <a:close/>
                </a:path>
              </a:pathLst>
            </a:custGeom>
            <a:solidFill>
              <a:srgbClr val="F90C0F"/>
            </a:solidFill>
          </p:spPr>
          <p:txBody>
            <a:bodyPr wrap="square" lIns="0" tIns="0" rIns="0" bIns="0" rtlCol="0"/>
            <a:lstStyle/>
            <a:p>
              <a:endParaRPr/>
            </a:p>
          </p:txBody>
        </p:sp>
        <p:sp>
          <p:nvSpPr>
            <p:cNvPr id="77" name="object 44">
              <a:extLst>
                <a:ext uri="{FF2B5EF4-FFF2-40B4-BE49-F238E27FC236}">
                  <a16:creationId xmlns:a16="http://schemas.microsoft.com/office/drawing/2014/main" id="{AA9655B2-EA6E-7A47-AE5B-6CB246A99D9E}"/>
                </a:ext>
              </a:extLst>
            </p:cNvPr>
            <p:cNvSpPr/>
            <p:nvPr/>
          </p:nvSpPr>
          <p:spPr>
            <a:xfrm>
              <a:off x="9756607" y="3854174"/>
              <a:ext cx="1039494" cy="540385"/>
            </a:xfrm>
            <a:custGeom>
              <a:avLst/>
              <a:gdLst/>
              <a:ahLst/>
              <a:cxnLst/>
              <a:rect l="l" t="t" r="r" b="b"/>
              <a:pathLst>
                <a:path w="1039495" h="540385">
                  <a:moveTo>
                    <a:pt x="178178" y="0"/>
                  </a:moveTo>
                  <a:lnTo>
                    <a:pt x="109947" y="2793"/>
                  </a:lnTo>
                  <a:lnTo>
                    <a:pt x="68643" y="9101"/>
                  </a:lnTo>
                  <a:lnTo>
                    <a:pt x="37562" y="23766"/>
                  </a:lnTo>
                  <a:lnTo>
                    <a:pt x="0" y="51625"/>
                  </a:lnTo>
                  <a:lnTo>
                    <a:pt x="57508" y="155200"/>
                  </a:lnTo>
                  <a:lnTo>
                    <a:pt x="103878" y="214293"/>
                  </a:lnTo>
                  <a:lnTo>
                    <a:pt x="163589" y="251019"/>
                  </a:lnTo>
                  <a:lnTo>
                    <a:pt x="261121" y="287488"/>
                  </a:lnTo>
                  <a:lnTo>
                    <a:pt x="407591" y="199381"/>
                  </a:lnTo>
                  <a:lnTo>
                    <a:pt x="340554" y="366825"/>
                  </a:lnTo>
                  <a:lnTo>
                    <a:pt x="829035" y="539951"/>
                  </a:lnTo>
                  <a:lnTo>
                    <a:pt x="966005" y="350159"/>
                  </a:lnTo>
                  <a:lnTo>
                    <a:pt x="869934" y="290886"/>
                  </a:lnTo>
                  <a:lnTo>
                    <a:pt x="1007044" y="276177"/>
                  </a:lnTo>
                  <a:lnTo>
                    <a:pt x="1030840" y="209716"/>
                  </a:lnTo>
                  <a:lnTo>
                    <a:pt x="1039223" y="166315"/>
                  </a:lnTo>
                  <a:lnTo>
                    <a:pt x="1032599" y="126851"/>
                  </a:lnTo>
                  <a:lnTo>
                    <a:pt x="1011373" y="72200"/>
                  </a:lnTo>
                  <a:lnTo>
                    <a:pt x="965551" y="40786"/>
                  </a:lnTo>
                  <a:lnTo>
                    <a:pt x="921885" y="23722"/>
                  </a:lnTo>
                  <a:lnTo>
                    <a:pt x="876349" y="12385"/>
                  </a:lnTo>
                  <a:lnTo>
                    <a:pt x="859126" y="11244"/>
                  </a:lnTo>
                  <a:lnTo>
                    <a:pt x="827838" y="536582"/>
                  </a:lnTo>
                  <a:lnTo>
                    <a:pt x="178178" y="0"/>
                  </a:lnTo>
                  <a:close/>
                </a:path>
              </a:pathLst>
            </a:custGeom>
            <a:solidFill>
              <a:srgbClr val="D81426"/>
            </a:solidFill>
          </p:spPr>
          <p:txBody>
            <a:bodyPr wrap="square" lIns="0" tIns="0" rIns="0" bIns="0" rtlCol="0"/>
            <a:lstStyle/>
            <a:p>
              <a:endParaRPr/>
            </a:p>
          </p:txBody>
        </p:sp>
        <p:sp>
          <p:nvSpPr>
            <p:cNvPr id="78" name="object 45">
              <a:extLst>
                <a:ext uri="{FF2B5EF4-FFF2-40B4-BE49-F238E27FC236}">
                  <a16:creationId xmlns:a16="http://schemas.microsoft.com/office/drawing/2014/main" id="{9878FC74-6894-4D4B-A71C-C46FA386E239}"/>
                </a:ext>
              </a:extLst>
            </p:cNvPr>
            <p:cNvSpPr/>
            <p:nvPr/>
          </p:nvSpPr>
          <p:spPr>
            <a:xfrm>
              <a:off x="10578110" y="4394123"/>
              <a:ext cx="15240" cy="1990089"/>
            </a:xfrm>
            <a:custGeom>
              <a:avLst/>
              <a:gdLst/>
              <a:ahLst/>
              <a:cxnLst/>
              <a:rect l="l" t="t" r="r" b="b"/>
              <a:pathLst>
                <a:path w="15240" h="1990089">
                  <a:moveTo>
                    <a:pt x="15056" y="0"/>
                  </a:moveTo>
                  <a:lnTo>
                    <a:pt x="0" y="0"/>
                  </a:lnTo>
                  <a:lnTo>
                    <a:pt x="0" y="1989798"/>
                  </a:lnTo>
                  <a:lnTo>
                    <a:pt x="15056" y="1989798"/>
                  </a:lnTo>
                  <a:lnTo>
                    <a:pt x="15056" y="0"/>
                  </a:lnTo>
                  <a:close/>
                </a:path>
              </a:pathLst>
            </a:custGeom>
            <a:solidFill>
              <a:srgbClr val="FFFFFF"/>
            </a:solidFill>
          </p:spPr>
          <p:txBody>
            <a:bodyPr wrap="square" lIns="0" tIns="0" rIns="0" bIns="0" rtlCol="0"/>
            <a:lstStyle/>
            <a:p>
              <a:endParaRPr/>
            </a:p>
          </p:txBody>
        </p:sp>
        <p:sp>
          <p:nvSpPr>
            <p:cNvPr id="79" name="object 46">
              <a:extLst>
                <a:ext uri="{FF2B5EF4-FFF2-40B4-BE49-F238E27FC236}">
                  <a16:creationId xmlns:a16="http://schemas.microsoft.com/office/drawing/2014/main" id="{9B1B8F1C-49E6-A946-BA61-1FDCA9C8FC0A}"/>
                </a:ext>
              </a:extLst>
            </p:cNvPr>
            <p:cNvSpPr/>
            <p:nvPr/>
          </p:nvSpPr>
          <p:spPr>
            <a:xfrm>
              <a:off x="9516073" y="4799546"/>
              <a:ext cx="298450" cy="1987550"/>
            </a:xfrm>
            <a:custGeom>
              <a:avLst/>
              <a:gdLst/>
              <a:ahLst/>
              <a:cxnLst/>
              <a:rect l="l" t="t" r="r" b="b"/>
              <a:pathLst>
                <a:path w="298450" h="1987550">
                  <a:moveTo>
                    <a:pt x="38912" y="0"/>
                  </a:moveTo>
                  <a:lnTo>
                    <a:pt x="5882" y="19496"/>
                  </a:lnTo>
                  <a:lnTo>
                    <a:pt x="0" y="75853"/>
                  </a:lnTo>
                  <a:lnTo>
                    <a:pt x="7616" y="402351"/>
                  </a:lnTo>
                  <a:lnTo>
                    <a:pt x="30164" y="850970"/>
                  </a:lnTo>
                  <a:lnTo>
                    <a:pt x="53825" y="1247728"/>
                  </a:lnTo>
                  <a:lnTo>
                    <a:pt x="64783" y="1418643"/>
                  </a:lnTo>
                  <a:lnTo>
                    <a:pt x="27227" y="1548216"/>
                  </a:lnTo>
                  <a:lnTo>
                    <a:pt x="9573" y="1623963"/>
                  </a:lnTo>
                  <a:lnTo>
                    <a:pt x="7199" y="1675186"/>
                  </a:lnTo>
                  <a:lnTo>
                    <a:pt x="15484" y="1731183"/>
                  </a:lnTo>
                  <a:lnTo>
                    <a:pt x="31332" y="1785974"/>
                  </a:lnTo>
                  <a:lnTo>
                    <a:pt x="54479" y="1834909"/>
                  </a:lnTo>
                  <a:lnTo>
                    <a:pt x="79220" y="1879273"/>
                  </a:lnTo>
                  <a:lnTo>
                    <a:pt x="99849" y="1920351"/>
                  </a:lnTo>
                  <a:lnTo>
                    <a:pt x="110661" y="1959429"/>
                  </a:lnTo>
                  <a:lnTo>
                    <a:pt x="118958" y="1982308"/>
                  </a:lnTo>
                  <a:lnTo>
                    <a:pt x="133508" y="1987416"/>
                  </a:lnTo>
                  <a:lnTo>
                    <a:pt x="148814" y="1975805"/>
                  </a:lnTo>
                  <a:lnTo>
                    <a:pt x="159380" y="1948528"/>
                  </a:lnTo>
                  <a:lnTo>
                    <a:pt x="159712" y="1906637"/>
                  </a:lnTo>
                  <a:lnTo>
                    <a:pt x="144313" y="1851183"/>
                  </a:lnTo>
                  <a:lnTo>
                    <a:pt x="126567" y="1789627"/>
                  </a:lnTo>
                  <a:lnTo>
                    <a:pt x="121460" y="1731069"/>
                  </a:lnTo>
                  <a:lnTo>
                    <a:pt x="126008" y="1679109"/>
                  </a:lnTo>
                  <a:lnTo>
                    <a:pt x="137225" y="1637347"/>
                  </a:lnTo>
                  <a:lnTo>
                    <a:pt x="152128" y="1609385"/>
                  </a:lnTo>
                  <a:lnTo>
                    <a:pt x="167732" y="1598824"/>
                  </a:lnTo>
                  <a:lnTo>
                    <a:pt x="179996" y="1613646"/>
                  </a:lnTo>
                  <a:lnTo>
                    <a:pt x="184601" y="1651726"/>
                  </a:lnTo>
                  <a:lnTo>
                    <a:pt x="187135" y="1701220"/>
                  </a:lnTo>
                  <a:lnTo>
                    <a:pt x="193189" y="1750285"/>
                  </a:lnTo>
                  <a:lnTo>
                    <a:pt x="208350" y="1787079"/>
                  </a:lnTo>
                  <a:lnTo>
                    <a:pt x="231643" y="1796045"/>
                  </a:lnTo>
                  <a:lnTo>
                    <a:pt x="249436" y="1767664"/>
                  </a:lnTo>
                  <a:lnTo>
                    <a:pt x="264502" y="1719054"/>
                  </a:lnTo>
                  <a:lnTo>
                    <a:pt x="279613" y="1667331"/>
                  </a:lnTo>
                  <a:lnTo>
                    <a:pt x="286664" y="1629521"/>
                  </a:lnTo>
                  <a:lnTo>
                    <a:pt x="286440" y="1583850"/>
                  </a:lnTo>
                  <a:lnTo>
                    <a:pt x="280194" y="1533215"/>
                  </a:lnTo>
                  <a:lnTo>
                    <a:pt x="269183" y="1480511"/>
                  </a:lnTo>
                  <a:lnTo>
                    <a:pt x="254659" y="1428638"/>
                  </a:lnTo>
                  <a:lnTo>
                    <a:pt x="237879" y="1380492"/>
                  </a:lnTo>
                  <a:lnTo>
                    <a:pt x="232739" y="1359425"/>
                  </a:lnTo>
                  <a:lnTo>
                    <a:pt x="229499" y="1328961"/>
                  </a:lnTo>
                  <a:lnTo>
                    <a:pt x="227908" y="1290250"/>
                  </a:lnTo>
                  <a:lnTo>
                    <a:pt x="227716" y="1244444"/>
                  </a:lnTo>
                  <a:lnTo>
                    <a:pt x="228672" y="1192694"/>
                  </a:lnTo>
                  <a:lnTo>
                    <a:pt x="230525" y="1136149"/>
                  </a:lnTo>
                  <a:lnTo>
                    <a:pt x="233025" y="1075962"/>
                  </a:lnTo>
                  <a:lnTo>
                    <a:pt x="241904" y="885050"/>
                  </a:lnTo>
                  <a:lnTo>
                    <a:pt x="244487" y="821799"/>
                  </a:lnTo>
                  <a:lnTo>
                    <a:pt x="246464" y="760660"/>
                  </a:lnTo>
                  <a:lnTo>
                    <a:pt x="247586" y="702782"/>
                  </a:lnTo>
                  <a:lnTo>
                    <a:pt x="247601" y="649317"/>
                  </a:lnTo>
                  <a:lnTo>
                    <a:pt x="246258" y="601415"/>
                  </a:lnTo>
                  <a:lnTo>
                    <a:pt x="243308" y="560229"/>
                  </a:lnTo>
                  <a:lnTo>
                    <a:pt x="238500" y="526907"/>
                  </a:lnTo>
                  <a:lnTo>
                    <a:pt x="298267" y="69034"/>
                  </a:lnTo>
                  <a:lnTo>
                    <a:pt x="127053" y="16725"/>
                  </a:lnTo>
                  <a:lnTo>
                    <a:pt x="38912" y="0"/>
                  </a:lnTo>
                  <a:close/>
                </a:path>
              </a:pathLst>
            </a:custGeom>
            <a:solidFill>
              <a:srgbClr val="845E47"/>
            </a:solidFill>
          </p:spPr>
          <p:txBody>
            <a:bodyPr wrap="square" lIns="0" tIns="0" rIns="0" bIns="0" rtlCol="0"/>
            <a:lstStyle/>
            <a:p>
              <a:endParaRPr/>
            </a:p>
          </p:txBody>
        </p:sp>
        <p:sp>
          <p:nvSpPr>
            <p:cNvPr id="80" name="object 47">
              <a:extLst>
                <a:ext uri="{FF2B5EF4-FFF2-40B4-BE49-F238E27FC236}">
                  <a16:creationId xmlns:a16="http://schemas.microsoft.com/office/drawing/2014/main" id="{C71A9D2A-E585-B049-B0F0-B0082C455B40}"/>
                </a:ext>
              </a:extLst>
            </p:cNvPr>
            <p:cNvSpPr/>
            <p:nvPr/>
          </p:nvSpPr>
          <p:spPr>
            <a:xfrm>
              <a:off x="9938322" y="4552903"/>
              <a:ext cx="368935" cy="220979"/>
            </a:xfrm>
            <a:custGeom>
              <a:avLst/>
              <a:gdLst/>
              <a:ahLst/>
              <a:cxnLst/>
              <a:rect l="l" t="t" r="r" b="b"/>
              <a:pathLst>
                <a:path w="368934" h="220979">
                  <a:moveTo>
                    <a:pt x="368621" y="0"/>
                  </a:moveTo>
                  <a:lnTo>
                    <a:pt x="0" y="0"/>
                  </a:lnTo>
                  <a:lnTo>
                    <a:pt x="0" y="220688"/>
                  </a:lnTo>
                  <a:lnTo>
                    <a:pt x="368621" y="220688"/>
                  </a:lnTo>
                  <a:lnTo>
                    <a:pt x="368621" y="0"/>
                  </a:lnTo>
                  <a:close/>
                </a:path>
              </a:pathLst>
            </a:custGeom>
            <a:solidFill>
              <a:srgbClr val="FFFFFF"/>
            </a:solidFill>
          </p:spPr>
          <p:txBody>
            <a:bodyPr wrap="square" lIns="0" tIns="0" rIns="0" bIns="0" rtlCol="0"/>
            <a:lstStyle/>
            <a:p>
              <a:endParaRPr/>
            </a:p>
          </p:txBody>
        </p:sp>
        <p:sp>
          <p:nvSpPr>
            <p:cNvPr id="81" name="object 48">
              <a:extLst>
                <a:ext uri="{FF2B5EF4-FFF2-40B4-BE49-F238E27FC236}">
                  <a16:creationId xmlns:a16="http://schemas.microsoft.com/office/drawing/2014/main" id="{485599C4-D099-E44D-8D89-563725D00A7E}"/>
                </a:ext>
              </a:extLst>
            </p:cNvPr>
            <p:cNvSpPr/>
            <p:nvPr/>
          </p:nvSpPr>
          <p:spPr>
            <a:xfrm>
              <a:off x="10101540" y="4495389"/>
              <a:ext cx="42545" cy="104139"/>
            </a:xfrm>
            <a:custGeom>
              <a:avLst/>
              <a:gdLst/>
              <a:ahLst/>
              <a:cxnLst/>
              <a:rect l="l" t="t" r="r" b="b"/>
              <a:pathLst>
                <a:path w="42545" h="104139">
                  <a:moveTo>
                    <a:pt x="42199" y="0"/>
                  </a:moveTo>
                  <a:lnTo>
                    <a:pt x="0" y="0"/>
                  </a:lnTo>
                  <a:lnTo>
                    <a:pt x="0" y="103776"/>
                  </a:lnTo>
                  <a:lnTo>
                    <a:pt x="42199" y="103776"/>
                  </a:lnTo>
                  <a:lnTo>
                    <a:pt x="42199" y="0"/>
                  </a:lnTo>
                  <a:close/>
                </a:path>
              </a:pathLst>
            </a:custGeom>
            <a:solidFill>
              <a:srgbClr val="388EBC"/>
            </a:solidFill>
          </p:spPr>
          <p:txBody>
            <a:bodyPr wrap="square" lIns="0" tIns="0" rIns="0" bIns="0" rtlCol="0"/>
            <a:lstStyle/>
            <a:p>
              <a:endParaRPr/>
            </a:p>
          </p:txBody>
        </p:sp>
        <p:sp>
          <p:nvSpPr>
            <p:cNvPr id="82" name="object 49">
              <a:extLst>
                <a:ext uri="{FF2B5EF4-FFF2-40B4-BE49-F238E27FC236}">
                  <a16:creationId xmlns:a16="http://schemas.microsoft.com/office/drawing/2014/main" id="{09357C4C-AF41-A84D-88C9-50F64130E922}"/>
                </a:ext>
              </a:extLst>
            </p:cNvPr>
            <p:cNvSpPr/>
            <p:nvPr/>
          </p:nvSpPr>
          <p:spPr>
            <a:xfrm>
              <a:off x="9505617" y="4708165"/>
              <a:ext cx="368300" cy="318135"/>
            </a:xfrm>
            <a:custGeom>
              <a:avLst/>
              <a:gdLst/>
              <a:ahLst/>
              <a:cxnLst/>
              <a:rect l="l" t="t" r="r" b="b"/>
              <a:pathLst>
                <a:path w="368300" h="318135">
                  <a:moveTo>
                    <a:pt x="345733" y="0"/>
                  </a:moveTo>
                  <a:lnTo>
                    <a:pt x="57159" y="0"/>
                  </a:lnTo>
                  <a:lnTo>
                    <a:pt x="13246" y="97267"/>
                  </a:lnTo>
                  <a:lnTo>
                    <a:pt x="0" y="315044"/>
                  </a:lnTo>
                  <a:lnTo>
                    <a:pt x="367690" y="317549"/>
                  </a:lnTo>
                  <a:lnTo>
                    <a:pt x="345733" y="0"/>
                  </a:lnTo>
                  <a:close/>
                </a:path>
              </a:pathLst>
            </a:custGeom>
            <a:solidFill>
              <a:srgbClr val="F90C0F"/>
            </a:solidFill>
          </p:spPr>
          <p:txBody>
            <a:bodyPr wrap="square" lIns="0" tIns="0" rIns="0" bIns="0" rtlCol="0"/>
            <a:lstStyle/>
            <a:p>
              <a:endParaRPr/>
            </a:p>
          </p:txBody>
        </p:sp>
        <p:sp>
          <p:nvSpPr>
            <p:cNvPr id="83" name="object 50">
              <a:extLst>
                <a:ext uri="{FF2B5EF4-FFF2-40B4-BE49-F238E27FC236}">
                  <a16:creationId xmlns:a16="http://schemas.microsoft.com/office/drawing/2014/main" id="{36758CBA-B7AB-174F-8CEA-43353B8DBC1A}"/>
                </a:ext>
              </a:extLst>
            </p:cNvPr>
            <p:cNvSpPr/>
            <p:nvPr/>
          </p:nvSpPr>
          <p:spPr>
            <a:xfrm>
              <a:off x="9799866" y="3875458"/>
              <a:ext cx="950594" cy="257810"/>
            </a:xfrm>
            <a:custGeom>
              <a:avLst/>
              <a:gdLst/>
              <a:ahLst/>
              <a:cxnLst/>
              <a:rect l="l" t="t" r="r" b="b"/>
              <a:pathLst>
                <a:path w="950595" h="257810">
                  <a:moveTo>
                    <a:pt x="265645" y="234950"/>
                  </a:moveTo>
                  <a:lnTo>
                    <a:pt x="227990" y="213702"/>
                  </a:lnTo>
                  <a:lnTo>
                    <a:pt x="189293" y="188391"/>
                  </a:lnTo>
                  <a:lnTo>
                    <a:pt x="143776" y="153911"/>
                  </a:lnTo>
                  <a:lnTo>
                    <a:pt x="96253" y="110718"/>
                  </a:lnTo>
                  <a:lnTo>
                    <a:pt x="51549" y="59258"/>
                  </a:lnTo>
                  <a:lnTo>
                    <a:pt x="14452" y="0"/>
                  </a:lnTo>
                  <a:lnTo>
                    <a:pt x="0" y="5105"/>
                  </a:lnTo>
                  <a:lnTo>
                    <a:pt x="33693" y="59664"/>
                  </a:lnTo>
                  <a:lnTo>
                    <a:pt x="73901" y="108077"/>
                  </a:lnTo>
                  <a:lnTo>
                    <a:pt x="117157" y="149948"/>
                  </a:lnTo>
                  <a:lnTo>
                    <a:pt x="159994" y="184861"/>
                  </a:lnTo>
                  <a:lnTo>
                    <a:pt x="198932" y="212458"/>
                  </a:lnTo>
                  <a:lnTo>
                    <a:pt x="251231" y="244068"/>
                  </a:lnTo>
                  <a:lnTo>
                    <a:pt x="265645" y="234950"/>
                  </a:lnTo>
                  <a:close/>
                </a:path>
                <a:path w="950595" h="257810">
                  <a:moveTo>
                    <a:pt x="950468" y="96977"/>
                  </a:moveTo>
                  <a:lnTo>
                    <a:pt x="940206" y="29806"/>
                  </a:lnTo>
                  <a:lnTo>
                    <a:pt x="934199" y="26314"/>
                  </a:lnTo>
                  <a:lnTo>
                    <a:pt x="927963" y="22783"/>
                  </a:lnTo>
                  <a:lnTo>
                    <a:pt x="920788" y="18567"/>
                  </a:lnTo>
                  <a:lnTo>
                    <a:pt x="933488" y="88049"/>
                  </a:lnTo>
                  <a:lnTo>
                    <a:pt x="933932" y="152666"/>
                  </a:lnTo>
                  <a:lnTo>
                    <a:pt x="927506" y="206425"/>
                  </a:lnTo>
                  <a:lnTo>
                    <a:pt x="919619" y="243370"/>
                  </a:lnTo>
                  <a:lnTo>
                    <a:pt x="915631" y="257479"/>
                  </a:lnTo>
                  <a:lnTo>
                    <a:pt x="932815" y="256159"/>
                  </a:lnTo>
                  <a:lnTo>
                    <a:pt x="936891" y="241808"/>
                  </a:lnTo>
                  <a:lnTo>
                    <a:pt x="944245" y="207492"/>
                  </a:lnTo>
                  <a:lnTo>
                    <a:pt x="950290" y="157708"/>
                  </a:lnTo>
                  <a:lnTo>
                    <a:pt x="950468" y="96977"/>
                  </a:lnTo>
                  <a:close/>
                </a:path>
              </a:pathLst>
            </a:custGeom>
            <a:solidFill>
              <a:srgbClr val="211C42"/>
            </a:solidFill>
          </p:spPr>
          <p:txBody>
            <a:bodyPr wrap="square" lIns="0" tIns="0" rIns="0" bIns="0" rtlCol="0"/>
            <a:lstStyle/>
            <a:p>
              <a:endParaRPr/>
            </a:p>
          </p:txBody>
        </p:sp>
        <p:sp>
          <p:nvSpPr>
            <p:cNvPr id="84" name="object 51">
              <a:extLst>
                <a:ext uri="{FF2B5EF4-FFF2-40B4-BE49-F238E27FC236}">
                  <a16:creationId xmlns:a16="http://schemas.microsoft.com/office/drawing/2014/main" id="{FB74BD0F-DCCB-D241-B91A-502D6A5B85B6}"/>
                </a:ext>
              </a:extLst>
            </p:cNvPr>
            <p:cNvSpPr/>
            <p:nvPr/>
          </p:nvSpPr>
          <p:spPr>
            <a:xfrm>
              <a:off x="10060513" y="3325018"/>
              <a:ext cx="468630" cy="601345"/>
            </a:xfrm>
            <a:custGeom>
              <a:avLst/>
              <a:gdLst/>
              <a:ahLst/>
              <a:cxnLst/>
              <a:rect l="l" t="t" r="r" b="b"/>
              <a:pathLst>
                <a:path w="468629" h="601345">
                  <a:moveTo>
                    <a:pt x="443924" y="0"/>
                  </a:moveTo>
                  <a:lnTo>
                    <a:pt x="0" y="8695"/>
                  </a:lnTo>
                  <a:lnTo>
                    <a:pt x="24601" y="526136"/>
                  </a:lnTo>
                  <a:lnTo>
                    <a:pt x="103183" y="570842"/>
                  </a:lnTo>
                  <a:lnTo>
                    <a:pt x="160124" y="593476"/>
                  </a:lnTo>
                  <a:lnTo>
                    <a:pt x="223097" y="600993"/>
                  </a:lnTo>
                  <a:lnTo>
                    <a:pt x="319773" y="600354"/>
                  </a:lnTo>
                  <a:lnTo>
                    <a:pt x="412063" y="586046"/>
                  </a:lnTo>
                  <a:lnTo>
                    <a:pt x="455525" y="557695"/>
                  </a:lnTo>
                  <a:lnTo>
                    <a:pt x="468299" y="529945"/>
                  </a:lnTo>
                  <a:lnTo>
                    <a:pt x="468526" y="517440"/>
                  </a:lnTo>
                  <a:lnTo>
                    <a:pt x="443924" y="0"/>
                  </a:lnTo>
                  <a:close/>
                </a:path>
              </a:pathLst>
            </a:custGeom>
            <a:solidFill>
              <a:srgbClr val="845E47"/>
            </a:solidFill>
          </p:spPr>
          <p:txBody>
            <a:bodyPr wrap="square" lIns="0" tIns="0" rIns="0" bIns="0" rtlCol="0"/>
            <a:lstStyle/>
            <a:p>
              <a:endParaRPr/>
            </a:p>
          </p:txBody>
        </p:sp>
        <p:sp>
          <p:nvSpPr>
            <p:cNvPr id="85" name="object 52">
              <a:extLst>
                <a:ext uri="{FF2B5EF4-FFF2-40B4-BE49-F238E27FC236}">
                  <a16:creationId xmlns:a16="http://schemas.microsoft.com/office/drawing/2014/main" id="{AEC9CFCA-8A02-FF42-95E3-0BC5046E2B2B}"/>
                </a:ext>
              </a:extLst>
            </p:cNvPr>
            <p:cNvSpPr/>
            <p:nvPr/>
          </p:nvSpPr>
          <p:spPr>
            <a:xfrm>
              <a:off x="10031759" y="3573559"/>
              <a:ext cx="5715" cy="85090"/>
            </a:xfrm>
            <a:custGeom>
              <a:avLst/>
              <a:gdLst/>
              <a:ahLst/>
              <a:cxnLst/>
              <a:rect l="l" t="t" r="r" b="b"/>
              <a:pathLst>
                <a:path w="5715" h="85089">
                  <a:moveTo>
                    <a:pt x="0" y="0"/>
                  </a:moveTo>
                  <a:lnTo>
                    <a:pt x="5119" y="84959"/>
                  </a:lnTo>
                  <a:lnTo>
                    <a:pt x="620" y="1174"/>
                  </a:lnTo>
                  <a:lnTo>
                    <a:pt x="0" y="0"/>
                  </a:lnTo>
                  <a:close/>
                </a:path>
              </a:pathLst>
            </a:custGeom>
            <a:solidFill>
              <a:srgbClr val="BCBAC6"/>
            </a:solidFill>
          </p:spPr>
          <p:txBody>
            <a:bodyPr wrap="square" lIns="0" tIns="0" rIns="0" bIns="0" rtlCol="0"/>
            <a:lstStyle/>
            <a:p>
              <a:endParaRPr/>
            </a:p>
          </p:txBody>
        </p:sp>
        <p:sp>
          <p:nvSpPr>
            <p:cNvPr id="86" name="object 53">
              <a:extLst>
                <a:ext uri="{FF2B5EF4-FFF2-40B4-BE49-F238E27FC236}">
                  <a16:creationId xmlns:a16="http://schemas.microsoft.com/office/drawing/2014/main" id="{6BE0D349-D140-6C48-8668-1B0D768980C1}"/>
                </a:ext>
              </a:extLst>
            </p:cNvPr>
            <p:cNvSpPr/>
            <p:nvPr/>
          </p:nvSpPr>
          <p:spPr>
            <a:xfrm>
              <a:off x="10032378" y="3574734"/>
              <a:ext cx="493395" cy="219710"/>
            </a:xfrm>
            <a:custGeom>
              <a:avLst/>
              <a:gdLst/>
              <a:ahLst/>
              <a:cxnLst/>
              <a:rect l="l" t="t" r="r" b="b"/>
              <a:pathLst>
                <a:path w="493395" h="219710">
                  <a:moveTo>
                    <a:pt x="492963" y="113131"/>
                  </a:moveTo>
                  <a:lnTo>
                    <a:pt x="492696" y="84620"/>
                  </a:lnTo>
                  <a:lnTo>
                    <a:pt x="489699" y="87934"/>
                  </a:lnTo>
                  <a:lnTo>
                    <a:pt x="488188" y="89560"/>
                  </a:lnTo>
                  <a:lnTo>
                    <a:pt x="447497" y="127139"/>
                  </a:lnTo>
                  <a:lnTo>
                    <a:pt x="400926" y="157429"/>
                  </a:lnTo>
                  <a:lnTo>
                    <a:pt x="338785" y="181254"/>
                  </a:lnTo>
                  <a:lnTo>
                    <a:pt x="274193" y="189179"/>
                  </a:lnTo>
                  <a:lnTo>
                    <a:pt x="236054" y="186436"/>
                  </a:lnTo>
                  <a:lnTo>
                    <a:pt x="198551" y="178231"/>
                  </a:lnTo>
                  <a:lnTo>
                    <a:pt x="162191" y="164604"/>
                  </a:lnTo>
                  <a:lnTo>
                    <a:pt x="127546" y="145554"/>
                  </a:lnTo>
                  <a:lnTo>
                    <a:pt x="81876" y="109766"/>
                  </a:lnTo>
                  <a:lnTo>
                    <a:pt x="42760" y="66700"/>
                  </a:lnTo>
                  <a:lnTo>
                    <a:pt x="20104" y="34544"/>
                  </a:lnTo>
                  <a:lnTo>
                    <a:pt x="0" y="0"/>
                  </a:lnTo>
                  <a:lnTo>
                    <a:pt x="1981" y="36423"/>
                  </a:lnTo>
                  <a:lnTo>
                    <a:pt x="4495" y="83781"/>
                  </a:lnTo>
                  <a:lnTo>
                    <a:pt x="8229" y="145719"/>
                  </a:lnTo>
                  <a:lnTo>
                    <a:pt x="47586" y="168617"/>
                  </a:lnTo>
                  <a:lnTo>
                    <a:pt x="99148" y="192214"/>
                  </a:lnTo>
                  <a:lnTo>
                    <a:pt x="148247" y="207911"/>
                  </a:lnTo>
                  <a:lnTo>
                    <a:pt x="194754" y="216662"/>
                  </a:lnTo>
                  <a:lnTo>
                    <a:pt x="238506" y="219379"/>
                  </a:lnTo>
                  <a:lnTo>
                    <a:pt x="304444" y="213055"/>
                  </a:lnTo>
                  <a:lnTo>
                    <a:pt x="361696" y="196875"/>
                  </a:lnTo>
                  <a:lnTo>
                    <a:pt x="409549" y="174993"/>
                  </a:lnTo>
                  <a:lnTo>
                    <a:pt x="447268" y="151561"/>
                  </a:lnTo>
                  <a:lnTo>
                    <a:pt x="489470" y="116700"/>
                  </a:lnTo>
                  <a:lnTo>
                    <a:pt x="491782" y="114414"/>
                  </a:lnTo>
                  <a:lnTo>
                    <a:pt x="492963" y="113131"/>
                  </a:lnTo>
                  <a:close/>
                </a:path>
              </a:pathLst>
            </a:custGeom>
            <a:solidFill>
              <a:srgbClr val="604438"/>
            </a:solidFill>
          </p:spPr>
          <p:txBody>
            <a:bodyPr wrap="square" lIns="0" tIns="0" rIns="0" bIns="0" rtlCol="0"/>
            <a:lstStyle/>
            <a:p>
              <a:endParaRPr/>
            </a:p>
          </p:txBody>
        </p:sp>
        <p:sp>
          <p:nvSpPr>
            <p:cNvPr id="87" name="object 54">
              <a:extLst>
                <a:ext uri="{FF2B5EF4-FFF2-40B4-BE49-F238E27FC236}">
                  <a16:creationId xmlns:a16="http://schemas.microsoft.com/office/drawing/2014/main" id="{8A8ABF1A-EA5E-404E-8AAE-BCB5C017BE96}"/>
                </a:ext>
              </a:extLst>
            </p:cNvPr>
            <p:cNvSpPr/>
            <p:nvPr/>
          </p:nvSpPr>
          <p:spPr>
            <a:xfrm>
              <a:off x="9896932" y="2362403"/>
              <a:ext cx="392430" cy="391795"/>
            </a:xfrm>
            <a:custGeom>
              <a:avLst/>
              <a:gdLst/>
              <a:ahLst/>
              <a:cxnLst/>
              <a:rect l="l" t="t" r="r" b="b"/>
              <a:pathLst>
                <a:path w="392429" h="391794">
                  <a:moveTo>
                    <a:pt x="189176" y="0"/>
                  </a:moveTo>
                  <a:lnTo>
                    <a:pt x="145787" y="6566"/>
                  </a:lnTo>
                  <a:lnTo>
                    <a:pt x="103659" y="23298"/>
                  </a:lnTo>
                  <a:lnTo>
                    <a:pt x="66418" y="49141"/>
                  </a:lnTo>
                  <a:lnTo>
                    <a:pt x="36949" y="81656"/>
                  </a:lnTo>
                  <a:lnTo>
                    <a:pt x="15733" y="119250"/>
                  </a:lnTo>
                  <a:lnTo>
                    <a:pt x="3255" y="160333"/>
                  </a:lnTo>
                  <a:lnTo>
                    <a:pt x="0" y="203311"/>
                  </a:lnTo>
                  <a:lnTo>
                    <a:pt x="6449" y="246593"/>
                  </a:lnTo>
                  <a:lnTo>
                    <a:pt x="23087" y="288586"/>
                  </a:lnTo>
                  <a:lnTo>
                    <a:pt x="48868" y="325673"/>
                  </a:lnTo>
                  <a:lnTo>
                    <a:pt x="81359" y="354985"/>
                  </a:lnTo>
                  <a:lnTo>
                    <a:pt x="118966" y="376043"/>
                  </a:lnTo>
                  <a:lnTo>
                    <a:pt x="160094" y="388370"/>
                  </a:lnTo>
                  <a:lnTo>
                    <a:pt x="203149" y="391489"/>
                  </a:lnTo>
                  <a:lnTo>
                    <a:pt x="246537" y="384921"/>
                  </a:lnTo>
                  <a:lnTo>
                    <a:pt x="288664" y="368189"/>
                  </a:lnTo>
                  <a:lnTo>
                    <a:pt x="325904" y="342349"/>
                  </a:lnTo>
                  <a:lnTo>
                    <a:pt x="355374" y="309835"/>
                  </a:lnTo>
                  <a:lnTo>
                    <a:pt x="376589" y="272241"/>
                  </a:lnTo>
                  <a:lnTo>
                    <a:pt x="389067" y="231158"/>
                  </a:lnTo>
                  <a:lnTo>
                    <a:pt x="392323" y="188180"/>
                  </a:lnTo>
                  <a:lnTo>
                    <a:pt x="385873" y="144900"/>
                  </a:lnTo>
                  <a:lnTo>
                    <a:pt x="369235" y="102909"/>
                  </a:lnTo>
                  <a:lnTo>
                    <a:pt x="343455" y="65821"/>
                  </a:lnTo>
                  <a:lnTo>
                    <a:pt x="310965" y="36509"/>
                  </a:lnTo>
                  <a:lnTo>
                    <a:pt x="273359" y="15449"/>
                  </a:lnTo>
                  <a:lnTo>
                    <a:pt x="232231" y="3120"/>
                  </a:lnTo>
                  <a:lnTo>
                    <a:pt x="189176" y="0"/>
                  </a:lnTo>
                  <a:close/>
                </a:path>
              </a:pathLst>
            </a:custGeom>
            <a:solidFill>
              <a:srgbClr val="211C42"/>
            </a:solidFill>
          </p:spPr>
          <p:txBody>
            <a:bodyPr wrap="square" lIns="0" tIns="0" rIns="0" bIns="0" rtlCol="0"/>
            <a:lstStyle/>
            <a:p>
              <a:endParaRPr/>
            </a:p>
          </p:txBody>
        </p:sp>
        <p:sp>
          <p:nvSpPr>
            <p:cNvPr id="88" name="object 55">
              <a:extLst>
                <a:ext uri="{FF2B5EF4-FFF2-40B4-BE49-F238E27FC236}">
                  <a16:creationId xmlns:a16="http://schemas.microsoft.com/office/drawing/2014/main" id="{577D22E7-D9C9-334C-AA15-403A606DD5E6}"/>
                </a:ext>
              </a:extLst>
            </p:cNvPr>
            <p:cNvSpPr/>
            <p:nvPr/>
          </p:nvSpPr>
          <p:spPr>
            <a:xfrm>
              <a:off x="9934921" y="2471848"/>
              <a:ext cx="392430" cy="391795"/>
            </a:xfrm>
            <a:custGeom>
              <a:avLst/>
              <a:gdLst/>
              <a:ahLst/>
              <a:cxnLst/>
              <a:rect l="l" t="t" r="r" b="b"/>
              <a:pathLst>
                <a:path w="392429" h="391794">
                  <a:moveTo>
                    <a:pt x="189176" y="0"/>
                  </a:moveTo>
                  <a:lnTo>
                    <a:pt x="145787" y="6568"/>
                  </a:lnTo>
                  <a:lnTo>
                    <a:pt x="103659" y="23302"/>
                  </a:lnTo>
                  <a:lnTo>
                    <a:pt x="66418" y="49143"/>
                  </a:lnTo>
                  <a:lnTo>
                    <a:pt x="36949" y="81656"/>
                  </a:lnTo>
                  <a:lnTo>
                    <a:pt x="15733" y="119249"/>
                  </a:lnTo>
                  <a:lnTo>
                    <a:pt x="3255" y="160331"/>
                  </a:lnTo>
                  <a:lnTo>
                    <a:pt x="0" y="203308"/>
                  </a:lnTo>
                  <a:lnTo>
                    <a:pt x="6449" y="246590"/>
                  </a:lnTo>
                  <a:lnTo>
                    <a:pt x="23087" y="288583"/>
                  </a:lnTo>
                  <a:lnTo>
                    <a:pt x="48870" y="325671"/>
                  </a:lnTo>
                  <a:lnTo>
                    <a:pt x="81362" y="354983"/>
                  </a:lnTo>
                  <a:lnTo>
                    <a:pt x="118969" y="376043"/>
                  </a:lnTo>
                  <a:lnTo>
                    <a:pt x="160096" y="388371"/>
                  </a:lnTo>
                  <a:lnTo>
                    <a:pt x="203150" y="391490"/>
                  </a:lnTo>
                  <a:lnTo>
                    <a:pt x="246538" y="384921"/>
                  </a:lnTo>
                  <a:lnTo>
                    <a:pt x="288664" y="368187"/>
                  </a:lnTo>
                  <a:lnTo>
                    <a:pt x="325904" y="342346"/>
                  </a:lnTo>
                  <a:lnTo>
                    <a:pt x="355374" y="309832"/>
                  </a:lnTo>
                  <a:lnTo>
                    <a:pt x="376589" y="272238"/>
                  </a:lnTo>
                  <a:lnTo>
                    <a:pt x="389067" y="231155"/>
                  </a:lnTo>
                  <a:lnTo>
                    <a:pt x="392323" y="188178"/>
                  </a:lnTo>
                  <a:lnTo>
                    <a:pt x="385873" y="144897"/>
                  </a:lnTo>
                  <a:lnTo>
                    <a:pt x="369235" y="102906"/>
                  </a:lnTo>
                  <a:lnTo>
                    <a:pt x="343455" y="65819"/>
                  </a:lnTo>
                  <a:lnTo>
                    <a:pt x="310965" y="36506"/>
                  </a:lnTo>
                  <a:lnTo>
                    <a:pt x="273359" y="15447"/>
                  </a:lnTo>
                  <a:lnTo>
                    <a:pt x="232231" y="3118"/>
                  </a:lnTo>
                  <a:lnTo>
                    <a:pt x="189176" y="0"/>
                  </a:lnTo>
                  <a:close/>
                </a:path>
              </a:pathLst>
            </a:custGeom>
            <a:solidFill>
              <a:srgbClr val="F90C0F"/>
            </a:solidFill>
          </p:spPr>
          <p:txBody>
            <a:bodyPr wrap="square" lIns="0" tIns="0" rIns="0" bIns="0" rtlCol="0"/>
            <a:lstStyle/>
            <a:p>
              <a:endParaRPr/>
            </a:p>
          </p:txBody>
        </p:sp>
        <p:sp>
          <p:nvSpPr>
            <p:cNvPr id="89" name="object 56">
              <a:extLst>
                <a:ext uri="{FF2B5EF4-FFF2-40B4-BE49-F238E27FC236}">
                  <a16:creationId xmlns:a16="http://schemas.microsoft.com/office/drawing/2014/main" id="{BC30673E-0992-8B4D-A01A-423C7BBF6C80}"/>
                </a:ext>
              </a:extLst>
            </p:cNvPr>
            <p:cNvSpPr/>
            <p:nvPr/>
          </p:nvSpPr>
          <p:spPr>
            <a:xfrm>
              <a:off x="9809249" y="2497998"/>
              <a:ext cx="908050" cy="949325"/>
            </a:xfrm>
            <a:custGeom>
              <a:avLst/>
              <a:gdLst/>
              <a:ahLst/>
              <a:cxnLst/>
              <a:rect l="l" t="t" r="r" b="b"/>
              <a:pathLst>
                <a:path w="908050" h="949325">
                  <a:moveTo>
                    <a:pt x="463295" y="0"/>
                  </a:moveTo>
                  <a:lnTo>
                    <a:pt x="411612" y="1215"/>
                  </a:lnTo>
                  <a:lnTo>
                    <a:pt x="356046" y="8646"/>
                  </a:lnTo>
                  <a:lnTo>
                    <a:pt x="300315" y="20910"/>
                  </a:lnTo>
                  <a:lnTo>
                    <a:pt x="248137" y="36624"/>
                  </a:lnTo>
                  <a:lnTo>
                    <a:pt x="203230" y="54403"/>
                  </a:lnTo>
                  <a:lnTo>
                    <a:pt x="159844" y="81749"/>
                  </a:lnTo>
                  <a:lnTo>
                    <a:pt x="131032" y="115135"/>
                  </a:lnTo>
                  <a:lnTo>
                    <a:pt x="107710" y="155452"/>
                  </a:lnTo>
                  <a:lnTo>
                    <a:pt x="80792" y="203592"/>
                  </a:lnTo>
                  <a:lnTo>
                    <a:pt x="57923" y="242337"/>
                  </a:lnTo>
                  <a:lnTo>
                    <a:pt x="36719" y="282939"/>
                  </a:lnTo>
                  <a:lnTo>
                    <a:pt x="18870" y="326432"/>
                  </a:lnTo>
                  <a:lnTo>
                    <a:pt x="6067" y="373851"/>
                  </a:lnTo>
                  <a:lnTo>
                    <a:pt x="0" y="426231"/>
                  </a:lnTo>
                  <a:lnTo>
                    <a:pt x="2054" y="479095"/>
                  </a:lnTo>
                  <a:lnTo>
                    <a:pt x="11262" y="528348"/>
                  </a:lnTo>
                  <a:lnTo>
                    <a:pt x="25776" y="575181"/>
                  </a:lnTo>
                  <a:lnTo>
                    <a:pt x="43752" y="620786"/>
                  </a:lnTo>
                  <a:lnTo>
                    <a:pt x="63342" y="666356"/>
                  </a:lnTo>
                  <a:lnTo>
                    <a:pt x="82533" y="717231"/>
                  </a:lnTo>
                  <a:lnTo>
                    <a:pt x="100289" y="769780"/>
                  </a:lnTo>
                  <a:lnTo>
                    <a:pt x="119977" y="820382"/>
                  </a:lnTo>
                  <a:lnTo>
                    <a:pt x="144958" y="865416"/>
                  </a:lnTo>
                  <a:lnTo>
                    <a:pt x="178599" y="901258"/>
                  </a:lnTo>
                  <a:lnTo>
                    <a:pt x="217943" y="922733"/>
                  </a:lnTo>
                  <a:lnTo>
                    <a:pt x="261711" y="933270"/>
                  </a:lnTo>
                  <a:lnTo>
                    <a:pt x="308431" y="936515"/>
                  </a:lnTo>
                  <a:lnTo>
                    <a:pt x="356630" y="936114"/>
                  </a:lnTo>
                  <a:lnTo>
                    <a:pt x="389141" y="935616"/>
                  </a:lnTo>
                  <a:lnTo>
                    <a:pt x="405261" y="935716"/>
                  </a:lnTo>
                  <a:lnTo>
                    <a:pt x="421214" y="936232"/>
                  </a:lnTo>
                  <a:lnTo>
                    <a:pt x="472260" y="940807"/>
                  </a:lnTo>
                  <a:lnTo>
                    <a:pt x="523669" y="946572"/>
                  </a:lnTo>
                  <a:lnTo>
                    <a:pt x="573995" y="948916"/>
                  </a:lnTo>
                  <a:lnTo>
                    <a:pt x="621791" y="943229"/>
                  </a:lnTo>
                  <a:lnTo>
                    <a:pt x="665610" y="924899"/>
                  </a:lnTo>
                  <a:lnTo>
                    <a:pt x="694787" y="897053"/>
                  </a:lnTo>
                  <a:lnTo>
                    <a:pt x="716072" y="859889"/>
                  </a:lnTo>
                  <a:lnTo>
                    <a:pt x="733281" y="817604"/>
                  </a:lnTo>
                  <a:lnTo>
                    <a:pt x="750229" y="774401"/>
                  </a:lnTo>
                  <a:lnTo>
                    <a:pt x="770729" y="734477"/>
                  </a:lnTo>
                  <a:lnTo>
                    <a:pt x="798598" y="702032"/>
                  </a:lnTo>
                  <a:lnTo>
                    <a:pt x="828050" y="671311"/>
                  </a:lnTo>
                  <a:lnTo>
                    <a:pt x="856766" y="629306"/>
                  </a:lnTo>
                  <a:lnTo>
                    <a:pt x="881682" y="579390"/>
                  </a:lnTo>
                  <a:lnTo>
                    <a:pt x="899733" y="524938"/>
                  </a:lnTo>
                  <a:lnTo>
                    <a:pt x="907856" y="469324"/>
                  </a:lnTo>
                  <a:lnTo>
                    <a:pt x="907467" y="414963"/>
                  </a:lnTo>
                  <a:lnTo>
                    <a:pt x="902213" y="362677"/>
                  </a:lnTo>
                  <a:lnTo>
                    <a:pt x="892375" y="313075"/>
                  </a:lnTo>
                  <a:lnTo>
                    <a:pt x="878229" y="266766"/>
                  </a:lnTo>
                  <a:lnTo>
                    <a:pt x="860057" y="224359"/>
                  </a:lnTo>
                  <a:lnTo>
                    <a:pt x="836887" y="182560"/>
                  </a:lnTo>
                  <a:lnTo>
                    <a:pt x="811000" y="145319"/>
                  </a:lnTo>
                  <a:lnTo>
                    <a:pt x="781644" y="112318"/>
                  </a:lnTo>
                  <a:lnTo>
                    <a:pt x="748069" y="83237"/>
                  </a:lnTo>
                  <a:lnTo>
                    <a:pt x="709523" y="57757"/>
                  </a:lnTo>
                  <a:lnTo>
                    <a:pt x="667060" y="37940"/>
                  </a:lnTo>
                  <a:lnTo>
                    <a:pt x="618439" y="22596"/>
                  </a:lnTo>
                  <a:lnTo>
                    <a:pt x="566427" y="11384"/>
                  </a:lnTo>
                  <a:lnTo>
                    <a:pt x="513790" y="3966"/>
                  </a:lnTo>
                  <a:lnTo>
                    <a:pt x="463295" y="0"/>
                  </a:lnTo>
                  <a:close/>
                </a:path>
              </a:pathLst>
            </a:custGeom>
            <a:solidFill>
              <a:srgbClr val="211C42"/>
            </a:solidFill>
          </p:spPr>
          <p:txBody>
            <a:bodyPr wrap="square" lIns="0" tIns="0" rIns="0" bIns="0" rtlCol="0"/>
            <a:lstStyle/>
            <a:p>
              <a:endParaRPr/>
            </a:p>
          </p:txBody>
        </p:sp>
        <p:sp>
          <p:nvSpPr>
            <p:cNvPr id="90" name="object 57">
              <a:extLst>
                <a:ext uri="{FF2B5EF4-FFF2-40B4-BE49-F238E27FC236}">
                  <a16:creationId xmlns:a16="http://schemas.microsoft.com/office/drawing/2014/main" id="{B282B1D6-458E-5842-8617-7E6433CC9358}"/>
                </a:ext>
              </a:extLst>
            </p:cNvPr>
            <p:cNvSpPr/>
            <p:nvPr/>
          </p:nvSpPr>
          <p:spPr>
            <a:xfrm>
              <a:off x="9906803" y="2630672"/>
              <a:ext cx="784860" cy="1133475"/>
            </a:xfrm>
            <a:custGeom>
              <a:avLst/>
              <a:gdLst/>
              <a:ahLst/>
              <a:cxnLst/>
              <a:rect l="l" t="t" r="r" b="b"/>
              <a:pathLst>
                <a:path w="784859" h="1133475">
                  <a:moveTo>
                    <a:pt x="423886" y="0"/>
                  </a:moveTo>
                  <a:lnTo>
                    <a:pt x="207746" y="35009"/>
                  </a:lnTo>
                  <a:lnTo>
                    <a:pt x="93705" y="127726"/>
                  </a:lnTo>
                  <a:lnTo>
                    <a:pt x="49177" y="223461"/>
                  </a:lnTo>
                  <a:lnTo>
                    <a:pt x="41575" y="267526"/>
                  </a:lnTo>
                  <a:lnTo>
                    <a:pt x="0" y="636783"/>
                  </a:lnTo>
                  <a:lnTo>
                    <a:pt x="8177" y="845503"/>
                  </a:lnTo>
                  <a:lnTo>
                    <a:pt x="85938" y="970755"/>
                  </a:lnTo>
                  <a:lnTo>
                    <a:pt x="253117" y="1089610"/>
                  </a:lnTo>
                  <a:lnTo>
                    <a:pt x="296086" y="1112313"/>
                  </a:lnTo>
                  <a:lnTo>
                    <a:pt x="341448" y="1126785"/>
                  </a:lnTo>
                  <a:lnTo>
                    <a:pt x="388187" y="1132983"/>
                  </a:lnTo>
                  <a:lnTo>
                    <a:pt x="435287" y="1130861"/>
                  </a:lnTo>
                  <a:lnTo>
                    <a:pt x="481733" y="1120376"/>
                  </a:lnTo>
                  <a:lnTo>
                    <a:pt x="526510" y="1101482"/>
                  </a:lnTo>
                  <a:lnTo>
                    <a:pt x="695699" y="907650"/>
                  </a:lnTo>
                  <a:lnTo>
                    <a:pt x="769001" y="639644"/>
                  </a:lnTo>
                  <a:lnTo>
                    <a:pt x="784820" y="402104"/>
                  </a:lnTo>
                  <a:lnTo>
                    <a:pt x="781558" y="299670"/>
                  </a:lnTo>
                  <a:lnTo>
                    <a:pt x="783313" y="135482"/>
                  </a:lnTo>
                  <a:lnTo>
                    <a:pt x="746640" y="49537"/>
                  </a:lnTo>
                  <a:lnTo>
                    <a:pt x="638008" y="13741"/>
                  </a:lnTo>
                  <a:lnTo>
                    <a:pt x="423886" y="0"/>
                  </a:lnTo>
                  <a:close/>
                </a:path>
              </a:pathLst>
            </a:custGeom>
            <a:solidFill>
              <a:srgbClr val="845E47"/>
            </a:solidFill>
          </p:spPr>
          <p:txBody>
            <a:bodyPr wrap="square" lIns="0" tIns="0" rIns="0" bIns="0" rtlCol="0"/>
            <a:lstStyle/>
            <a:p>
              <a:endParaRPr/>
            </a:p>
          </p:txBody>
        </p:sp>
        <p:sp>
          <p:nvSpPr>
            <p:cNvPr id="91" name="object 58">
              <a:extLst>
                <a:ext uri="{FF2B5EF4-FFF2-40B4-BE49-F238E27FC236}">
                  <a16:creationId xmlns:a16="http://schemas.microsoft.com/office/drawing/2014/main" id="{D1E0A77F-4AA9-B64B-9A56-636BE323F279}"/>
                </a:ext>
              </a:extLst>
            </p:cNvPr>
            <p:cNvSpPr/>
            <p:nvPr/>
          </p:nvSpPr>
          <p:spPr>
            <a:xfrm>
              <a:off x="9971604" y="2536117"/>
              <a:ext cx="784860" cy="646430"/>
            </a:xfrm>
            <a:custGeom>
              <a:avLst/>
              <a:gdLst/>
              <a:ahLst/>
              <a:cxnLst/>
              <a:rect l="l" t="t" r="r" b="b"/>
              <a:pathLst>
                <a:path w="784859" h="646430">
                  <a:moveTo>
                    <a:pt x="467033" y="0"/>
                  </a:moveTo>
                  <a:lnTo>
                    <a:pt x="0" y="51544"/>
                  </a:lnTo>
                  <a:lnTo>
                    <a:pt x="361755" y="88225"/>
                  </a:lnTo>
                  <a:lnTo>
                    <a:pt x="556696" y="162392"/>
                  </a:lnTo>
                  <a:lnTo>
                    <a:pt x="651743" y="329793"/>
                  </a:lnTo>
                  <a:lnTo>
                    <a:pt x="713815" y="646173"/>
                  </a:lnTo>
                  <a:lnTo>
                    <a:pt x="784461" y="349126"/>
                  </a:lnTo>
                  <a:lnTo>
                    <a:pt x="782304" y="182800"/>
                  </a:lnTo>
                  <a:lnTo>
                    <a:pt x="684206" y="86618"/>
                  </a:lnTo>
                  <a:lnTo>
                    <a:pt x="467033" y="0"/>
                  </a:lnTo>
                  <a:close/>
                </a:path>
              </a:pathLst>
            </a:custGeom>
            <a:solidFill>
              <a:srgbClr val="211C42"/>
            </a:solidFill>
          </p:spPr>
          <p:txBody>
            <a:bodyPr wrap="square" lIns="0" tIns="0" rIns="0" bIns="0" rtlCol="0"/>
            <a:lstStyle/>
            <a:p>
              <a:endParaRPr/>
            </a:p>
          </p:txBody>
        </p:sp>
        <p:sp>
          <p:nvSpPr>
            <p:cNvPr id="92" name="object 59">
              <a:extLst>
                <a:ext uri="{FF2B5EF4-FFF2-40B4-BE49-F238E27FC236}">
                  <a16:creationId xmlns:a16="http://schemas.microsoft.com/office/drawing/2014/main" id="{8D561B16-DE48-2F42-A7D6-C4B5D5851D9E}"/>
                </a:ext>
              </a:extLst>
            </p:cNvPr>
            <p:cNvSpPr/>
            <p:nvPr/>
          </p:nvSpPr>
          <p:spPr>
            <a:xfrm>
              <a:off x="10358482" y="3280585"/>
              <a:ext cx="60960" cy="109220"/>
            </a:xfrm>
            <a:custGeom>
              <a:avLst/>
              <a:gdLst/>
              <a:ahLst/>
              <a:cxnLst/>
              <a:rect l="l" t="t" r="r" b="b"/>
              <a:pathLst>
                <a:path w="60959" h="109220">
                  <a:moveTo>
                    <a:pt x="37493" y="0"/>
                  </a:moveTo>
                  <a:lnTo>
                    <a:pt x="34020" y="0"/>
                  </a:lnTo>
                  <a:lnTo>
                    <a:pt x="32402" y="177"/>
                  </a:lnTo>
                  <a:lnTo>
                    <a:pt x="28317" y="1063"/>
                  </a:lnTo>
                  <a:lnTo>
                    <a:pt x="25731" y="5090"/>
                  </a:lnTo>
                  <a:lnTo>
                    <a:pt x="43410" y="86208"/>
                  </a:lnTo>
                  <a:lnTo>
                    <a:pt x="2585" y="95103"/>
                  </a:lnTo>
                  <a:lnTo>
                    <a:pt x="0" y="99129"/>
                  </a:lnTo>
                  <a:lnTo>
                    <a:pt x="1662" y="106746"/>
                  </a:lnTo>
                  <a:lnTo>
                    <a:pt x="4787" y="109161"/>
                  </a:lnTo>
                  <a:lnTo>
                    <a:pt x="9345" y="109102"/>
                  </a:lnTo>
                  <a:lnTo>
                    <a:pt x="58097" y="98486"/>
                  </a:lnTo>
                  <a:lnTo>
                    <a:pt x="60683" y="94460"/>
                  </a:lnTo>
                  <a:lnTo>
                    <a:pt x="40625" y="2415"/>
                  </a:lnTo>
                  <a:lnTo>
                    <a:pt x="37493" y="0"/>
                  </a:lnTo>
                  <a:close/>
                </a:path>
              </a:pathLst>
            </a:custGeom>
            <a:solidFill>
              <a:srgbClr val="604438"/>
            </a:solidFill>
          </p:spPr>
          <p:txBody>
            <a:bodyPr wrap="square" lIns="0" tIns="0" rIns="0" bIns="0" rtlCol="0"/>
            <a:lstStyle/>
            <a:p>
              <a:endParaRPr/>
            </a:p>
          </p:txBody>
        </p:sp>
        <p:sp>
          <p:nvSpPr>
            <p:cNvPr id="93" name="object 60">
              <a:extLst>
                <a:ext uri="{FF2B5EF4-FFF2-40B4-BE49-F238E27FC236}">
                  <a16:creationId xmlns:a16="http://schemas.microsoft.com/office/drawing/2014/main" id="{03900CA3-DEF2-4C4E-98F8-7DA02DE26EF8}"/>
                </a:ext>
              </a:extLst>
            </p:cNvPr>
            <p:cNvSpPr/>
            <p:nvPr/>
          </p:nvSpPr>
          <p:spPr>
            <a:xfrm>
              <a:off x="10236142" y="3468784"/>
              <a:ext cx="292735" cy="132715"/>
            </a:xfrm>
            <a:custGeom>
              <a:avLst/>
              <a:gdLst/>
              <a:ahLst/>
              <a:cxnLst/>
              <a:rect l="l" t="t" r="r" b="b"/>
              <a:pathLst>
                <a:path w="292734" h="132714">
                  <a:moveTo>
                    <a:pt x="0" y="0"/>
                  </a:moveTo>
                  <a:lnTo>
                    <a:pt x="22605" y="67959"/>
                  </a:lnTo>
                  <a:lnTo>
                    <a:pt x="47868" y="99077"/>
                  </a:lnTo>
                  <a:lnTo>
                    <a:pt x="86317" y="122134"/>
                  </a:lnTo>
                  <a:lnTo>
                    <a:pt x="140863" y="132514"/>
                  </a:lnTo>
                  <a:lnTo>
                    <a:pt x="196128" y="125780"/>
                  </a:lnTo>
                  <a:lnTo>
                    <a:pt x="236620" y="104472"/>
                  </a:lnTo>
                  <a:lnTo>
                    <a:pt x="264629" y="74432"/>
                  </a:lnTo>
                  <a:lnTo>
                    <a:pt x="282443" y="41500"/>
                  </a:lnTo>
                  <a:lnTo>
                    <a:pt x="292349" y="11517"/>
                  </a:lnTo>
                  <a:lnTo>
                    <a:pt x="0" y="0"/>
                  </a:lnTo>
                  <a:close/>
                </a:path>
              </a:pathLst>
            </a:custGeom>
            <a:solidFill>
              <a:srgbClr val="FFFFFF"/>
            </a:solidFill>
          </p:spPr>
          <p:txBody>
            <a:bodyPr wrap="square" lIns="0" tIns="0" rIns="0" bIns="0" rtlCol="0"/>
            <a:lstStyle/>
            <a:p>
              <a:endParaRPr/>
            </a:p>
          </p:txBody>
        </p:sp>
        <p:pic>
          <p:nvPicPr>
            <p:cNvPr id="94" name="object 61">
              <a:extLst>
                <a:ext uri="{FF2B5EF4-FFF2-40B4-BE49-F238E27FC236}">
                  <a16:creationId xmlns:a16="http://schemas.microsoft.com/office/drawing/2014/main" id="{FC252EC8-E46D-E24D-932C-82517E4A6C35}"/>
                </a:ext>
              </a:extLst>
            </p:cNvPr>
            <p:cNvPicPr/>
            <p:nvPr/>
          </p:nvPicPr>
          <p:blipFill>
            <a:blip r:embed="rId5" cstate="print"/>
            <a:stretch>
              <a:fillRect/>
            </a:stretch>
          </p:blipFill>
          <p:spPr>
            <a:xfrm>
              <a:off x="10174625" y="3179722"/>
              <a:ext cx="70102" cy="70021"/>
            </a:xfrm>
            <a:prstGeom prst="rect">
              <a:avLst/>
            </a:prstGeom>
          </p:spPr>
        </p:pic>
        <p:pic>
          <p:nvPicPr>
            <p:cNvPr id="95" name="object 62">
              <a:extLst>
                <a:ext uri="{FF2B5EF4-FFF2-40B4-BE49-F238E27FC236}">
                  <a16:creationId xmlns:a16="http://schemas.microsoft.com/office/drawing/2014/main" id="{433F7C0B-1845-9140-A56F-56B4C11FA005}"/>
                </a:ext>
              </a:extLst>
            </p:cNvPr>
            <p:cNvPicPr/>
            <p:nvPr/>
          </p:nvPicPr>
          <p:blipFill>
            <a:blip r:embed="rId6" cstate="print"/>
            <a:stretch>
              <a:fillRect/>
            </a:stretch>
          </p:blipFill>
          <p:spPr>
            <a:xfrm>
              <a:off x="10514090" y="3174216"/>
              <a:ext cx="70102" cy="70021"/>
            </a:xfrm>
            <a:prstGeom prst="rect">
              <a:avLst/>
            </a:prstGeom>
          </p:spPr>
        </p:pic>
        <p:pic>
          <p:nvPicPr>
            <p:cNvPr id="96" name="object 63">
              <a:extLst>
                <a:ext uri="{FF2B5EF4-FFF2-40B4-BE49-F238E27FC236}">
                  <a16:creationId xmlns:a16="http://schemas.microsoft.com/office/drawing/2014/main" id="{F2E48D93-22F3-264D-AD10-49A23AFB639D}"/>
                </a:ext>
              </a:extLst>
            </p:cNvPr>
            <p:cNvPicPr/>
            <p:nvPr/>
          </p:nvPicPr>
          <p:blipFill>
            <a:blip r:embed="rId7" cstate="print"/>
            <a:stretch>
              <a:fillRect/>
            </a:stretch>
          </p:blipFill>
          <p:spPr>
            <a:xfrm>
              <a:off x="10453868" y="3037508"/>
              <a:ext cx="232190" cy="93470"/>
            </a:xfrm>
            <a:prstGeom prst="rect">
              <a:avLst/>
            </a:prstGeom>
          </p:spPr>
        </p:pic>
        <p:pic>
          <p:nvPicPr>
            <p:cNvPr id="97" name="object 64">
              <a:extLst>
                <a:ext uri="{FF2B5EF4-FFF2-40B4-BE49-F238E27FC236}">
                  <a16:creationId xmlns:a16="http://schemas.microsoft.com/office/drawing/2014/main" id="{E74FBD53-9014-5748-BC3C-04BB0C489CE6}"/>
                </a:ext>
              </a:extLst>
            </p:cNvPr>
            <p:cNvPicPr/>
            <p:nvPr/>
          </p:nvPicPr>
          <p:blipFill>
            <a:blip r:embed="rId8" cstate="print"/>
            <a:stretch>
              <a:fillRect/>
            </a:stretch>
          </p:blipFill>
          <p:spPr>
            <a:xfrm>
              <a:off x="10094676" y="3039634"/>
              <a:ext cx="236483" cy="72459"/>
            </a:xfrm>
            <a:prstGeom prst="rect">
              <a:avLst/>
            </a:prstGeom>
          </p:spPr>
        </p:pic>
        <p:sp>
          <p:nvSpPr>
            <p:cNvPr id="98" name="object 65">
              <a:extLst>
                <a:ext uri="{FF2B5EF4-FFF2-40B4-BE49-F238E27FC236}">
                  <a16:creationId xmlns:a16="http://schemas.microsoft.com/office/drawing/2014/main" id="{43F77C8A-079B-4E47-9DC2-46337B15EC48}"/>
                </a:ext>
              </a:extLst>
            </p:cNvPr>
            <p:cNvSpPr/>
            <p:nvPr/>
          </p:nvSpPr>
          <p:spPr>
            <a:xfrm>
              <a:off x="9808080" y="2509852"/>
              <a:ext cx="742315" cy="683260"/>
            </a:xfrm>
            <a:custGeom>
              <a:avLst/>
              <a:gdLst/>
              <a:ahLst/>
              <a:cxnLst/>
              <a:rect l="l" t="t" r="r" b="b"/>
              <a:pathLst>
                <a:path w="742315" h="683260">
                  <a:moveTo>
                    <a:pt x="377949" y="0"/>
                  </a:moveTo>
                  <a:lnTo>
                    <a:pt x="326049" y="5934"/>
                  </a:lnTo>
                  <a:lnTo>
                    <a:pt x="255577" y="27916"/>
                  </a:lnTo>
                  <a:lnTo>
                    <a:pt x="219316" y="43690"/>
                  </a:lnTo>
                  <a:lnTo>
                    <a:pt x="148511" y="85047"/>
                  </a:lnTo>
                  <a:lnTo>
                    <a:pt x="114254" y="116794"/>
                  </a:lnTo>
                  <a:lnTo>
                    <a:pt x="84749" y="153749"/>
                  </a:lnTo>
                  <a:lnTo>
                    <a:pt x="59862" y="194965"/>
                  </a:lnTo>
                  <a:lnTo>
                    <a:pt x="39458" y="239497"/>
                  </a:lnTo>
                  <a:lnTo>
                    <a:pt x="23403" y="286401"/>
                  </a:lnTo>
                  <a:lnTo>
                    <a:pt x="11565" y="334732"/>
                  </a:lnTo>
                  <a:lnTo>
                    <a:pt x="3808" y="383543"/>
                  </a:lnTo>
                  <a:lnTo>
                    <a:pt x="0" y="431890"/>
                  </a:lnTo>
                  <a:lnTo>
                    <a:pt x="5" y="478829"/>
                  </a:lnTo>
                  <a:lnTo>
                    <a:pt x="3690" y="523413"/>
                  </a:lnTo>
                  <a:lnTo>
                    <a:pt x="10921" y="564698"/>
                  </a:lnTo>
                  <a:lnTo>
                    <a:pt x="21564" y="601738"/>
                  </a:lnTo>
                  <a:lnTo>
                    <a:pt x="52550" y="659305"/>
                  </a:lnTo>
                  <a:lnTo>
                    <a:pt x="86138" y="682921"/>
                  </a:lnTo>
                  <a:lnTo>
                    <a:pt x="106935" y="680520"/>
                  </a:lnTo>
                  <a:lnTo>
                    <a:pt x="176310" y="662912"/>
                  </a:lnTo>
                  <a:lnTo>
                    <a:pt x="221537" y="647877"/>
                  </a:lnTo>
                  <a:lnTo>
                    <a:pt x="271557" y="628804"/>
                  </a:lnTo>
                  <a:lnTo>
                    <a:pt x="324692" y="605778"/>
                  </a:lnTo>
                  <a:lnTo>
                    <a:pt x="379269" y="578885"/>
                  </a:lnTo>
                  <a:lnTo>
                    <a:pt x="433612" y="548212"/>
                  </a:lnTo>
                  <a:lnTo>
                    <a:pt x="486044" y="513845"/>
                  </a:lnTo>
                  <a:lnTo>
                    <a:pt x="534890" y="475870"/>
                  </a:lnTo>
                  <a:lnTo>
                    <a:pt x="578475" y="434374"/>
                  </a:lnTo>
                  <a:lnTo>
                    <a:pt x="619761" y="387330"/>
                  </a:lnTo>
                  <a:lnTo>
                    <a:pt x="654157" y="342254"/>
                  </a:lnTo>
                  <a:lnTo>
                    <a:pt x="682215" y="299233"/>
                  </a:lnTo>
                  <a:lnTo>
                    <a:pt x="704487" y="258351"/>
                  </a:lnTo>
                  <a:lnTo>
                    <a:pt x="721528" y="219695"/>
                  </a:lnTo>
                  <a:lnTo>
                    <a:pt x="733888" y="183351"/>
                  </a:lnTo>
                  <a:lnTo>
                    <a:pt x="742122" y="149404"/>
                  </a:lnTo>
                  <a:lnTo>
                    <a:pt x="708217" y="114300"/>
                  </a:lnTo>
                  <a:lnTo>
                    <a:pt x="669567" y="83308"/>
                  </a:lnTo>
                  <a:lnTo>
                    <a:pt x="626885" y="56719"/>
                  </a:lnTo>
                  <a:lnTo>
                    <a:pt x="580884" y="34825"/>
                  </a:lnTo>
                  <a:lnTo>
                    <a:pt x="532276" y="17916"/>
                  </a:lnTo>
                  <a:lnTo>
                    <a:pt x="481776" y="6281"/>
                  </a:lnTo>
                  <a:lnTo>
                    <a:pt x="430096" y="212"/>
                  </a:lnTo>
                  <a:lnTo>
                    <a:pt x="377949" y="0"/>
                  </a:lnTo>
                  <a:close/>
                </a:path>
              </a:pathLst>
            </a:custGeom>
            <a:solidFill>
              <a:srgbClr val="211C42"/>
            </a:solidFill>
          </p:spPr>
          <p:txBody>
            <a:bodyPr wrap="square" lIns="0" tIns="0" rIns="0" bIns="0" rtlCol="0"/>
            <a:lstStyle/>
            <a:p>
              <a:endParaRPr/>
            </a:p>
          </p:txBody>
        </p:sp>
        <p:pic>
          <p:nvPicPr>
            <p:cNvPr id="99" name="object 66">
              <a:extLst>
                <a:ext uri="{FF2B5EF4-FFF2-40B4-BE49-F238E27FC236}">
                  <a16:creationId xmlns:a16="http://schemas.microsoft.com/office/drawing/2014/main" id="{DCFF2D16-BAD5-E44A-8DB0-F067E6463F87}"/>
                </a:ext>
              </a:extLst>
            </p:cNvPr>
            <p:cNvPicPr/>
            <p:nvPr/>
          </p:nvPicPr>
          <p:blipFill>
            <a:blip r:embed="rId9" cstate="print"/>
            <a:stretch>
              <a:fillRect/>
            </a:stretch>
          </p:blipFill>
          <p:spPr>
            <a:xfrm>
              <a:off x="9852914" y="3168468"/>
              <a:ext cx="145791" cy="184478"/>
            </a:xfrm>
            <a:prstGeom prst="rect">
              <a:avLst/>
            </a:prstGeom>
          </p:spPr>
        </p:pic>
        <p:sp>
          <p:nvSpPr>
            <p:cNvPr id="100" name="object 67">
              <a:extLst>
                <a:ext uri="{FF2B5EF4-FFF2-40B4-BE49-F238E27FC236}">
                  <a16:creationId xmlns:a16="http://schemas.microsoft.com/office/drawing/2014/main" id="{7277409A-6195-A642-A444-B304C7176838}"/>
                </a:ext>
              </a:extLst>
            </p:cNvPr>
            <p:cNvSpPr/>
            <p:nvPr/>
          </p:nvSpPr>
          <p:spPr>
            <a:xfrm>
              <a:off x="924306" y="8725143"/>
              <a:ext cx="2836545" cy="954405"/>
            </a:xfrm>
            <a:custGeom>
              <a:avLst/>
              <a:gdLst/>
              <a:ahLst/>
              <a:cxnLst/>
              <a:rect l="l" t="t" r="r" b="b"/>
              <a:pathLst>
                <a:path w="2836545" h="954404">
                  <a:moveTo>
                    <a:pt x="307987" y="760869"/>
                  </a:moveTo>
                  <a:lnTo>
                    <a:pt x="302247" y="703808"/>
                  </a:lnTo>
                  <a:lnTo>
                    <a:pt x="285978" y="658952"/>
                  </a:lnTo>
                  <a:lnTo>
                    <a:pt x="260692" y="625043"/>
                  </a:lnTo>
                  <a:lnTo>
                    <a:pt x="232295" y="604113"/>
                  </a:lnTo>
                  <a:lnTo>
                    <a:pt x="232295" y="760869"/>
                  </a:lnTo>
                  <a:lnTo>
                    <a:pt x="222186" y="815200"/>
                  </a:lnTo>
                  <a:lnTo>
                    <a:pt x="195414" y="855383"/>
                  </a:lnTo>
                  <a:lnTo>
                    <a:pt x="157264" y="880300"/>
                  </a:lnTo>
                  <a:lnTo>
                    <a:pt x="113030" y="888847"/>
                  </a:lnTo>
                  <a:lnTo>
                    <a:pt x="72593" y="888847"/>
                  </a:lnTo>
                  <a:lnTo>
                    <a:pt x="72593" y="632891"/>
                  </a:lnTo>
                  <a:lnTo>
                    <a:pt x="113030" y="632891"/>
                  </a:lnTo>
                  <a:lnTo>
                    <a:pt x="157264" y="641451"/>
                  </a:lnTo>
                  <a:lnTo>
                    <a:pt x="195414" y="666369"/>
                  </a:lnTo>
                  <a:lnTo>
                    <a:pt x="222186" y="706539"/>
                  </a:lnTo>
                  <a:lnTo>
                    <a:pt x="232295" y="760869"/>
                  </a:lnTo>
                  <a:lnTo>
                    <a:pt x="232295" y="604113"/>
                  </a:lnTo>
                  <a:lnTo>
                    <a:pt x="227863" y="600837"/>
                  </a:lnTo>
                  <a:lnTo>
                    <a:pt x="188988" y="585101"/>
                  </a:lnTo>
                  <a:lnTo>
                    <a:pt x="145542" y="576567"/>
                  </a:lnTo>
                  <a:lnTo>
                    <a:pt x="99034" y="573989"/>
                  </a:lnTo>
                  <a:lnTo>
                    <a:pt x="0" y="573989"/>
                  </a:lnTo>
                  <a:lnTo>
                    <a:pt x="0" y="947750"/>
                  </a:lnTo>
                  <a:lnTo>
                    <a:pt x="99034" y="947750"/>
                  </a:lnTo>
                  <a:lnTo>
                    <a:pt x="145542" y="945184"/>
                  </a:lnTo>
                  <a:lnTo>
                    <a:pt x="188988" y="936650"/>
                  </a:lnTo>
                  <a:lnTo>
                    <a:pt x="227863" y="920902"/>
                  </a:lnTo>
                  <a:lnTo>
                    <a:pt x="260692" y="896696"/>
                  </a:lnTo>
                  <a:lnTo>
                    <a:pt x="266534" y="888847"/>
                  </a:lnTo>
                  <a:lnTo>
                    <a:pt x="285978" y="862787"/>
                  </a:lnTo>
                  <a:lnTo>
                    <a:pt x="302247" y="817930"/>
                  </a:lnTo>
                  <a:lnTo>
                    <a:pt x="307987" y="760869"/>
                  </a:lnTo>
                  <a:close/>
                </a:path>
                <a:path w="2836545" h="954404">
                  <a:moveTo>
                    <a:pt x="440702" y="573989"/>
                  </a:moveTo>
                  <a:lnTo>
                    <a:pt x="368109" y="573989"/>
                  </a:lnTo>
                  <a:lnTo>
                    <a:pt x="368109" y="947750"/>
                  </a:lnTo>
                  <a:lnTo>
                    <a:pt x="440702" y="947750"/>
                  </a:lnTo>
                  <a:lnTo>
                    <a:pt x="440702" y="573989"/>
                  </a:lnTo>
                  <a:close/>
                </a:path>
                <a:path w="2836545" h="954404">
                  <a:moveTo>
                    <a:pt x="719658" y="573989"/>
                  </a:moveTo>
                  <a:lnTo>
                    <a:pt x="518477" y="573989"/>
                  </a:lnTo>
                  <a:lnTo>
                    <a:pt x="518477" y="632409"/>
                  </a:lnTo>
                  <a:lnTo>
                    <a:pt x="518477" y="725119"/>
                  </a:lnTo>
                  <a:lnTo>
                    <a:pt x="518477" y="783539"/>
                  </a:lnTo>
                  <a:lnTo>
                    <a:pt x="518477" y="947369"/>
                  </a:lnTo>
                  <a:lnTo>
                    <a:pt x="591070" y="947369"/>
                  </a:lnTo>
                  <a:lnTo>
                    <a:pt x="591070" y="783539"/>
                  </a:lnTo>
                  <a:lnTo>
                    <a:pt x="713435" y="783539"/>
                  </a:lnTo>
                  <a:lnTo>
                    <a:pt x="713435" y="725119"/>
                  </a:lnTo>
                  <a:lnTo>
                    <a:pt x="591070" y="725119"/>
                  </a:lnTo>
                  <a:lnTo>
                    <a:pt x="591070" y="632409"/>
                  </a:lnTo>
                  <a:lnTo>
                    <a:pt x="719658" y="632409"/>
                  </a:lnTo>
                  <a:lnTo>
                    <a:pt x="719658" y="573989"/>
                  </a:lnTo>
                  <a:close/>
                </a:path>
                <a:path w="2836545" h="954404">
                  <a:moveTo>
                    <a:pt x="722274" y="27851"/>
                  </a:moveTo>
                  <a:lnTo>
                    <a:pt x="606120" y="27851"/>
                  </a:lnTo>
                  <a:lnTo>
                    <a:pt x="520052" y="311111"/>
                  </a:lnTo>
                  <a:lnTo>
                    <a:pt x="519010" y="311111"/>
                  </a:lnTo>
                  <a:lnTo>
                    <a:pt x="432943" y="27851"/>
                  </a:lnTo>
                  <a:lnTo>
                    <a:pt x="316788" y="27851"/>
                  </a:lnTo>
                  <a:lnTo>
                    <a:pt x="316788" y="401599"/>
                  </a:lnTo>
                  <a:lnTo>
                    <a:pt x="386270" y="401599"/>
                  </a:lnTo>
                  <a:lnTo>
                    <a:pt x="386270" y="94246"/>
                  </a:lnTo>
                  <a:lnTo>
                    <a:pt x="387311" y="93179"/>
                  </a:lnTo>
                  <a:lnTo>
                    <a:pt x="484784" y="401599"/>
                  </a:lnTo>
                  <a:lnTo>
                    <a:pt x="554266" y="401599"/>
                  </a:lnTo>
                  <a:lnTo>
                    <a:pt x="651751" y="93179"/>
                  </a:lnTo>
                  <a:lnTo>
                    <a:pt x="652792" y="93179"/>
                  </a:lnTo>
                  <a:lnTo>
                    <a:pt x="652792" y="401599"/>
                  </a:lnTo>
                  <a:lnTo>
                    <a:pt x="722274" y="401599"/>
                  </a:lnTo>
                  <a:lnTo>
                    <a:pt x="722274" y="27851"/>
                  </a:lnTo>
                  <a:close/>
                </a:path>
                <a:path w="2836545" h="954404">
                  <a:moveTo>
                    <a:pt x="978903" y="573989"/>
                  </a:moveTo>
                  <a:lnTo>
                    <a:pt x="777709" y="573989"/>
                  </a:lnTo>
                  <a:lnTo>
                    <a:pt x="777709" y="632409"/>
                  </a:lnTo>
                  <a:lnTo>
                    <a:pt x="777709" y="725119"/>
                  </a:lnTo>
                  <a:lnTo>
                    <a:pt x="777709" y="783539"/>
                  </a:lnTo>
                  <a:lnTo>
                    <a:pt x="777709" y="947369"/>
                  </a:lnTo>
                  <a:lnTo>
                    <a:pt x="850303" y="947369"/>
                  </a:lnTo>
                  <a:lnTo>
                    <a:pt x="850303" y="783539"/>
                  </a:lnTo>
                  <a:lnTo>
                    <a:pt x="972680" y="783539"/>
                  </a:lnTo>
                  <a:lnTo>
                    <a:pt x="972680" y="725119"/>
                  </a:lnTo>
                  <a:lnTo>
                    <a:pt x="850303" y="725119"/>
                  </a:lnTo>
                  <a:lnTo>
                    <a:pt x="850303" y="632409"/>
                  </a:lnTo>
                  <a:lnTo>
                    <a:pt x="978903" y="632409"/>
                  </a:lnTo>
                  <a:lnTo>
                    <a:pt x="978903" y="573989"/>
                  </a:lnTo>
                  <a:close/>
                </a:path>
                <a:path w="2836545" h="954404">
                  <a:moveTo>
                    <a:pt x="1024013" y="401599"/>
                  </a:moveTo>
                  <a:lnTo>
                    <a:pt x="1021600" y="360375"/>
                  </a:lnTo>
                  <a:lnTo>
                    <a:pt x="1020394" y="318516"/>
                  </a:lnTo>
                  <a:lnTo>
                    <a:pt x="1019873" y="274167"/>
                  </a:lnTo>
                  <a:lnTo>
                    <a:pt x="1019860" y="235610"/>
                  </a:lnTo>
                  <a:lnTo>
                    <a:pt x="1013320" y="183121"/>
                  </a:lnTo>
                  <a:lnTo>
                    <a:pt x="1006957" y="171894"/>
                  </a:lnTo>
                  <a:lnTo>
                    <a:pt x="992835" y="146989"/>
                  </a:lnTo>
                  <a:lnTo>
                    <a:pt x="957084" y="126123"/>
                  </a:lnTo>
                  <a:lnTo>
                    <a:pt x="904748" y="119418"/>
                  </a:lnTo>
                  <a:lnTo>
                    <a:pt x="881570" y="120865"/>
                  </a:lnTo>
                  <a:lnTo>
                    <a:pt x="857364" y="125031"/>
                  </a:lnTo>
                  <a:lnTo>
                    <a:pt x="833653" y="131610"/>
                  </a:lnTo>
                  <a:lnTo>
                    <a:pt x="811936" y="140296"/>
                  </a:lnTo>
                  <a:lnTo>
                    <a:pt x="814006" y="201879"/>
                  </a:lnTo>
                  <a:lnTo>
                    <a:pt x="832573" y="189509"/>
                  </a:lnTo>
                  <a:lnTo>
                    <a:pt x="852893" y="180060"/>
                  </a:lnTo>
                  <a:lnTo>
                    <a:pt x="874382" y="174015"/>
                  </a:lnTo>
                  <a:lnTo>
                    <a:pt x="896454" y="171894"/>
                  </a:lnTo>
                  <a:lnTo>
                    <a:pt x="923137" y="174929"/>
                  </a:lnTo>
                  <a:lnTo>
                    <a:pt x="941882" y="184937"/>
                  </a:lnTo>
                  <a:lnTo>
                    <a:pt x="952969" y="203288"/>
                  </a:lnTo>
                  <a:lnTo>
                    <a:pt x="956602" y="231330"/>
                  </a:lnTo>
                  <a:lnTo>
                    <a:pt x="956602" y="274167"/>
                  </a:lnTo>
                  <a:lnTo>
                    <a:pt x="949159" y="318516"/>
                  </a:lnTo>
                  <a:lnTo>
                    <a:pt x="921600" y="348869"/>
                  </a:lnTo>
                  <a:lnTo>
                    <a:pt x="893343" y="355561"/>
                  </a:lnTo>
                  <a:lnTo>
                    <a:pt x="875957" y="353593"/>
                  </a:lnTo>
                  <a:lnTo>
                    <a:pt x="861974" y="347522"/>
                  </a:lnTo>
                  <a:lnTo>
                    <a:pt x="852652" y="337032"/>
                  </a:lnTo>
                  <a:lnTo>
                    <a:pt x="849274" y="321830"/>
                  </a:lnTo>
                  <a:lnTo>
                    <a:pt x="856970" y="296532"/>
                  </a:lnTo>
                  <a:lnTo>
                    <a:pt x="876236" y="282130"/>
                  </a:lnTo>
                  <a:lnTo>
                    <a:pt x="901331" y="275666"/>
                  </a:lnTo>
                  <a:lnTo>
                    <a:pt x="926528" y="274167"/>
                  </a:lnTo>
                  <a:lnTo>
                    <a:pt x="956602" y="274167"/>
                  </a:lnTo>
                  <a:lnTo>
                    <a:pt x="956602" y="231330"/>
                  </a:lnTo>
                  <a:lnTo>
                    <a:pt x="918235" y="231330"/>
                  </a:lnTo>
                  <a:lnTo>
                    <a:pt x="895692" y="231952"/>
                  </a:lnTo>
                  <a:lnTo>
                    <a:pt x="849617" y="239229"/>
                  </a:lnTo>
                  <a:lnTo>
                    <a:pt x="810247" y="259537"/>
                  </a:lnTo>
                  <a:lnTo>
                    <a:pt x="786307" y="298297"/>
                  </a:lnTo>
                  <a:lnTo>
                    <a:pt x="782904" y="326097"/>
                  </a:lnTo>
                  <a:lnTo>
                    <a:pt x="790854" y="361048"/>
                  </a:lnTo>
                  <a:lnTo>
                    <a:pt x="811872" y="386753"/>
                  </a:lnTo>
                  <a:lnTo>
                    <a:pt x="841743" y="402615"/>
                  </a:lnTo>
                  <a:lnTo>
                    <a:pt x="876223" y="408038"/>
                  </a:lnTo>
                  <a:lnTo>
                    <a:pt x="900201" y="404876"/>
                  </a:lnTo>
                  <a:lnTo>
                    <a:pt x="923290" y="395655"/>
                  </a:lnTo>
                  <a:lnTo>
                    <a:pt x="943457" y="380695"/>
                  </a:lnTo>
                  <a:lnTo>
                    <a:pt x="958672" y="360375"/>
                  </a:lnTo>
                  <a:lnTo>
                    <a:pt x="959713" y="360375"/>
                  </a:lnTo>
                  <a:lnTo>
                    <a:pt x="960501" y="378777"/>
                  </a:lnTo>
                  <a:lnTo>
                    <a:pt x="961326" y="390271"/>
                  </a:lnTo>
                  <a:lnTo>
                    <a:pt x="962825" y="401599"/>
                  </a:lnTo>
                  <a:lnTo>
                    <a:pt x="1024013" y="401599"/>
                  </a:lnTo>
                  <a:close/>
                </a:path>
                <a:path w="2836545" h="954404">
                  <a:moveTo>
                    <a:pt x="1251623" y="888949"/>
                  </a:moveTo>
                  <a:lnTo>
                    <a:pt x="1109548" y="888949"/>
                  </a:lnTo>
                  <a:lnTo>
                    <a:pt x="1109548" y="783539"/>
                  </a:lnTo>
                  <a:lnTo>
                    <a:pt x="1238656" y="783539"/>
                  </a:lnTo>
                  <a:lnTo>
                    <a:pt x="1238656" y="725119"/>
                  </a:lnTo>
                  <a:lnTo>
                    <a:pt x="1109548" y="725119"/>
                  </a:lnTo>
                  <a:lnTo>
                    <a:pt x="1109548" y="632409"/>
                  </a:lnTo>
                  <a:lnTo>
                    <a:pt x="1250581" y="632409"/>
                  </a:lnTo>
                  <a:lnTo>
                    <a:pt x="1250581" y="573989"/>
                  </a:lnTo>
                  <a:lnTo>
                    <a:pt x="1036955" y="573989"/>
                  </a:lnTo>
                  <a:lnTo>
                    <a:pt x="1036955" y="632409"/>
                  </a:lnTo>
                  <a:lnTo>
                    <a:pt x="1036955" y="725119"/>
                  </a:lnTo>
                  <a:lnTo>
                    <a:pt x="1036955" y="783539"/>
                  </a:lnTo>
                  <a:lnTo>
                    <a:pt x="1036955" y="888949"/>
                  </a:lnTo>
                  <a:lnTo>
                    <a:pt x="1036955" y="947369"/>
                  </a:lnTo>
                  <a:lnTo>
                    <a:pt x="1251623" y="947369"/>
                  </a:lnTo>
                  <a:lnTo>
                    <a:pt x="1251623" y="888949"/>
                  </a:lnTo>
                  <a:close/>
                </a:path>
                <a:path w="2836545" h="954404">
                  <a:moveTo>
                    <a:pt x="1337691" y="401612"/>
                  </a:moveTo>
                  <a:lnTo>
                    <a:pt x="1225689" y="248996"/>
                  </a:lnTo>
                  <a:lnTo>
                    <a:pt x="1325257" y="125844"/>
                  </a:lnTo>
                  <a:lnTo>
                    <a:pt x="1243330" y="125844"/>
                  </a:lnTo>
                  <a:lnTo>
                    <a:pt x="1160360" y="236143"/>
                  </a:lnTo>
                  <a:lnTo>
                    <a:pt x="1159319" y="236143"/>
                  </a:lnTo>
                  <a:lnTo>
                    <a:pt x="1159319" y="0"/>
                  </a:lnTo>
                  <a:lnTo>
                    <a:pt x="1089837" y="0"/>
                  </a:lnTo>
                  <a:lnTo>
                    <a:pt x="1089837" y="401612"/>
                  </a:lnTo>
                  <a:lnTo>
                    <a:pt x="1159319" y="401612"/>
                  </a:lnTo>
                  <a:lnTo>
                    <a:pt x="1159319" y="267741"/>
                  </a:lnTo>
                  <a:lnTo>
                    <a:pt x="1160360" y="267741"/>
                  </a:lnTo>
                  <a:lnTo>
                    <a:pt x="1249540" y="401612"/>
                  </a:lnTo>
                  <a:lnTo>
                    <a:pt x="1337691" y="401612"/>
                  </a:lnTo>
                  <a:close/>
                </a:path>
                <a:path w="2836545" h="954404">
                  <a:moveTo>
                    <a:pt x="1447596" y="125844"/>
                  </a:moveTo>
                  <a:lnTo>
                    <a:pt x="1378115" y="125844"/>
                  </a:lnTo>
                  <a:lnTo>
                    <a:pt x="1378115" y="401612"/>
                  </a:lnTo>
                  <a:lnTo>
                    <a:pt x="1447596" y="401612"/>
                  </a:lnTo>
                  <a:lnTo>
                    <a:pt x="1447596" y="125844"/>
                  </a:lnTo>
                  <a:close/>
                </a:path>
                <a:path w="2836545" h="954404">
                  <a:moveTo>
                    <a:pt x="1447596" y="6959"/>
                  </a:moveTo>
                  <a:lnTo>
                    <a:pt x="1378115" y="6959"/>
                  </a:lnTo>
                  <a:lnTo>
                    <a:pt x="1378115" y="75501"/>
                  </a:lnTo>
                  <a:lnTo>
                    <a:pt x="1447596" y="75501"/>
                  </a:lnTo>
                  <a:lnTo>
                    <a:pt x="1447596" y="6959"/>
                  </a:lnTo>
                  <a:close/>
                </a:path>
                <a:path w="2836545" h="954404">
                  <a:moveTo>
                    <a:pt x="1589671" y="947750"/>
                  </a:moveTo>
                  <a:lnTo>
                    <a:pt x="1531607" y="801573"/>
                  </a:lnTo>
                  <a:lnTo>
                    <a:pt x="1506524" y="767384"/>
                  </a:lnTo>
                  <a:lnTo>
                    <a:pt x="1493240" y="763016"/>
                  </a:lnTo>
                  <a:lnTo>
                    <a:pt x="1493240" y="761936"/>
                  </a:lnTo>
                  <a:lnTo>
                    <a:pt x="1546733" y="733564"/>
                  </a:lnTo>
                  <a:lnTo>
                    <a:pt x="1567903" y="675195"/>
                  </a:lnTo>
                  <a:lnTo>
                    <a:pt x="1559280" y="632891"/>
                  </a:lnTo>
                  <a:lnTo>
                    <a:pt x="1557629" y="624789"/>
                  </a:lnTo>
                  <a:lnTo>
                    <a:pt x="1530248" y="594702"/>
                  </a:lnTo>
                  <a:lnTo>
                    <a:pt x="1492199" y="580186"/>
                  </a:lnTo>
                  <a:lnTo>
                    <a:pt x="1492199" y="681621"/>
                  </a:lnTo>
                  <a:lnTo>
                    <a:pt x="1485239" y="709383"/>
                  </a:lnTo>
                  <a:lnTo>
                    <a:pt x="1467243" y="725055"/>
                  </a:lnTo>
                  <a:lnTo>
                    <a:pt x="1442542" y="732002"/>
                  </a:lnTo>
                  <a:lnTo>
                    <a:pt x="1415453" y="733564"/>
                  </a:lnTo>
                  <a:lnTo>
                    <a:pt x="1391602" y="733564"/>
                  </a:lnTo>
                  <a:lnTo>
                    <a:pt x="1391602" y="632891"/>
                  </a:lnTo>
                  <a:lnTo>
                    <a:pt x="1415453" y="632891"/>
                  </a:lnTo>
                  <a:lnTo>
                    <a:pt x="1442758" y="634187"/>
                  </a:lnTo>
                  <a:lnTo>
                    <a:pt x="1467434" y="640397"/>
                  </a:lnTo>
                  <a:lnTo>
                    <a:pt x="1485315" y="655027"/>
                  </a:lnTo>
                  <a:lnTo>
                    <a:pt x="1492199" y="681621"/>
                  </a:lnTo>
                  <a:lnTo>
                    <a:pt x="1492199" y="580186"/>
                  </a:lnTo>
                  <a:lnTo>
                    <a:pt x="1490954" y="579704"/>
                  </a:lnTo>
                  <a:lnTo>
                    <a:pt x="1444917" y="574548"/>
                  </a:lnTo>
                  <a:lnTo>
                    <a:pt x="1397304" y="573989"/>
                  </a:lnTo>
                  <a:lnTo>
                    <a:pt x="1319009" y="573989"/>
                  </a:lnTo>
                  <a:lnTo>
                    <a:pt x="1319009" y="947750"/>
                  </a:lnTo>
                  <a:lnTo>
                    <a:pt x="1391602" y="947750"/>
                  </a:lnTo>
                  <a:lnTo>
                    <a:pt x="1391602" y="792467"/>
                  </a:lnTo>
                  <a:lnTo>
                    <a:pt x="1414932" y="792467"/>
                  </a:lnTo>
                  <a:lnTo>
                    <a:pt x="1457299" y="813257"/>
                  </a:lnTo>
                  <a:lnTo>
                    <a:pt x="1508785" y="947750"/>
                  </a:lnTo>
                  <a:lnTo>
                    <a:pt x="1589671" y="947750"/>
                  </a:lnTo>
                  <a:close/>
                </a:path>
                <a:path w="2836545" h="954404">
                  <a:moveTo>
                    <a:pt x="1765960" y="227584"/>
                  </a:moveTo>
                  <a:lnTo>
                    <a:pt x="1760677" y="184467"/>
                  </a:lnTo>
                  <a:lnTo>
                    <a:pt x="1744306" y="150202"/>
                  </a:lnTo>
                  <a:lnTo>
                    <a:pt x="1716087" y="127584"/>
                  </a:lnTo>
                  <a:lnTo>
                    <a:pt x="1675218" y="119418"/>
                  </a:lnTo>
                  <a:lnTo>
                    <a:pt x="1649272" y="121831"/>
                  </a:lnTo>
                  <a:lnTo>
                    <a:pt x="1625955" y="129514"/>
                  </a:lnTo>
                  <a:lnTo>
                    <a:pt x="1605356" y="143129"/>
                  </a:lnTo>
                  <a:lnTo>
                    <a:pt x="1587588" y="163322"/>
                  </a:lnTo>
                  <a:lnTo>
                    <a:pt x="1586560" y="163322"/>
                  </a:lnTo>
                  <a:lnTo>
                    <a:pt x="1586560" y="125844"/>
                  </a:lnTo>
                  <a:lnTo>
                    <a:pt x="1520698" y="125844"/>
                  </a:lnTo>
                  <a:lnTo>
                    <a:pt x="1520698" y="401599"/>
                  </a:lnTo>
                  <a:lnTo>
                    <a:pt x="1590179" y="401599"/>
                  </a:lnTo>
                  <a:lnTo>
                    <a:pt x="1590179" y="266661"/>
                  </a:lnTo>
                  <a:lnTo>
                    <a:pt x="1592668" y="237451"/>
                  </a:lnTo>
                  <a:lnTo>
                    <a:pt x="1601914" y="207632"/>
                  </a:lnTo>
                  <a:lnTo>
                    <a:pt x="1620583" y="184442"/>
                  </a:lnTo>
                  <a:lnTo>
                    <a:pt x="1651368" y="175107"/>
                  </a:lnTo>
                  <a:lnTo>
                    <a:pt x="1677225" y="182740"/>
                  </a:lnTo>
                  <a:lnTo>
                    <a:pt x="1690649" y="202082"/>
                  </a:lnTo>
                  <a:lnTo>
                    <a:pt x="1695704" y="227736"/>
                  </a:lnTo>
                  <a:lnTo>
                    <a:pt x="1696478" y="254355"/>
                  </a:lnTo>
                  <a:lnTo>
                    <a:pt x="1696478" y="401599"/>
                  </a:lnTo>
                  <a:lnTo>
                    <a:pt x="1765960" y="401599"/>
                  </a:lnTo>
                  <a:lnTo>
                    <a:pt x="1765960" y="227584"/>
                  </a:lnTo>
                  <a:close/>
                </a:path>
                <a:path w="2836545" h="954404">
                  <a:moveTo>
                    <a:pt x="1856689" y="888949"/>
                  </a:moveTo>
                  <a:lnTo>
                    <a:pt x="1714614" y="888949"/>
                  </a:lnTo>
                  <a:lnTo>
                    <a:pt x="1714614" y="783539"/>
                  </a:lnTo>
                  <a:lnTo>
                    <a:pt x="1843722" y="783539"/>
                  </a:lnTo>
                  <a:lnTo>
                    <a:pt x="1843722" y="725119"/>
                  </a:lnTo>
                  <a:lnTo>
                    <a:pt x="1714614" y="725119"/>
                  </a:lnTo>
                  <a:lnTo>
                    <a:pt x="1714614" y="632409"/>
                  </a:lnTo>
                  <a:lnTo>
                    <a:pt x="1855647" y="632409"/>
                  </a:lnTo>
                  <a:lnTo>
                    <a:pt x="1855647" y="573989"/>
                  </a:lnTo>
                  <a:lnTo>
                    <a:pt x="1642021" y="573989"/>
                  </a:lnTo>
                  <a:lnTo>
                    <a:pt x="1642021" y="632409"/>
                  </a:lnTo>
                  <a:lnTo>
                    <a:pt x="1642021" y="725119"/>
                  </a:lnTo>
                  <a:lnTo>
                    <a:pt x="1642021" y="783539"/>
                  </a:lnTo>
                  <a:lnTo>
                    <a:pt x="1642021" y="888949"/>
                  </a:lnTo>
                  <a:lnTo>
                    <a:pt x="1642021" y="947369"/>
                  </a:lnTo>
                  <a:lnTo>
                    <a:pt x="1856689" y="947369"/>
                  </a:lnTo>
                  <a:lnTo>
                    <a:pt x="1856689" y="888949"/>
                  </a:lnTo>
                  <a:close/>
                </a:path>
                <a:path w="2836545" h="954404">
                  <a:moveTo>
                    <a:pt x="2082749" y="125844"/>
                  </a:moveTo>
                  <a:lnTo>
                    <a:pt x="2016379" y="125844"/>
                  </a:lnTo>
                  <a:lnTo>
                    <a:pt x="2016379" y="163322"/>
                  </a:lnTo>
                  <a:lnTo>
                    <a:pt x="2015350" y="163322"/>
                  </a:lnTo>
                  <a:lnTo>
                    <a:pt x="2013267" y="160693"/>
                  </a:lnTo>
                  <a:lnTo>
                    <a:pt x="2013267" y="260781"/>
                  </a:lnTo>
                  <a:lnTo>
                    <a:pt x="2009838" y="293509"/>
                  </a:lnTo>
                  <a:lnTo>
                    <a:pt x="1999005" y="320611"/>
                  </a:lnTo>
                  <a:lnTo>
                    <a:pt x="1980018" y="339090"/>
                  </a:lnTo>
                  <a:lnTo>
                    <a:pt x="1952078" y="345909"/>
                  </a:lnTo>
                  <a:lnTo>
                    <a:pt x="1926005" y="338137"/>
                  </a:lnTo>
                  <a:lnTo>
                    <a:pt x="1907552" y="318211"/>
                  </a:lnTo>
                  <a:lnTo>
                    <a:pt x="1896592" y="291249"/>
                  </a:lnTo>
                  <a:lnTo>
                    <a:pt x="1892973" y="262382"/>
                  </a:lnTo>
                  <a:lnTo>
                    <a:pt x="1896059" y="230898"/>
                  </a:lnTo>
                  <a:lnTo>
                    <a:pt x="1906384" y="202882"/>
                  </a:lnTo>
                  <a:lnTo>
                    <a:pt x="1925561" y="182791"/>
                  </a:lnTo>
                  <a:lnTo>
                    <a:pt x="1955190" y="175107"/>
                  </a:lnTo>
                  <a:lnTo>
                    <a:pt x="1981327" y="181864"/>
                  </a:lnTo>
                  <a:lnTo>
                    <a:pt x="1999399" y="200266"/>
                  </a:lnTo>
                  <a:lnTo>
                    <a:pt x="2009876" y="227507"/>
                  </a:lnTo>
                  <a:lnTo>
                    <a:pt x="2013267" y="260781"/>
                  </a:lnTo>
                  <a:lnTo>
                    <a:pt x="2013267" y="160693"/>
                  </a:lnTo>
                  <a:lnTo>
                    <a:pt x="1999411" y="143129"/>
                  </a:lnTo>
                  <a:lnTo>
                    <a:pt x="1980412" y="129514"/>
                  </a:lnTo>
                  <a:lnTo>
                    <a:pt x="1958390" y="121831"/>
                  </a:lnTo>
                  <a:lnTo>
                    <a:pt x="1933409" y="119418"/>
                  </a:lnTo>
                  <a:lnTo>
                    <a:pt x="1890991" y="127914"/>
                  </a:lnTo>
                  <a:lnTo>
                    <a:pt x="1859127" y="150622"/>
                  </a:lnTo>
                  <a:lnTo>
                    <a:pt x="1837169" y="183375"/>
                  </a:lnTo>
                  <a:lnTo>
                    <a:pt x="1824469" y="222021"/>
                  </a:lnTo>
                  <a:lnTo>
                    <a:pt x="1820379" y="262382"/>
                  </a:lnTo>
                  <a:lnTo>
                    <a:pt x="1826310" y="315315"/>
                  </a:lnTo>
                  <a:lnTo>
                    <a:pt x="1845271" y="359702"/>
                  </a:lnTo>
                  <a:lnTo>
                    <a:pt x="1879003" y="390245"/>
                  </a:lnTo>
                  <a:lnTo>
                    <a:pt x="1929269" y="401599"/>
                  </a:lnTo>
                  <a:lnTo>
                    <a:pt x="1956816" y="398056"/>
                  </a:lnTo>
                  <a:lnTo>
                    <a:pt x="1980476" y="388493"/>
                  </a:lnTo>
                  <a:lnTo>
                    <a:pt x="1999272" y="374497"/>
                  </a:lnTo>
                  <a:lnTo>
                    <a:pt x="2012238" y="357695"/>
                  </a:lnTo>
                  <a:lnTo>
                    <a:pt x="2013267" y="357695"/>
                  </a:lnTo>
                  <a:lnTo>
                    <a:pt x="2011502" y="394538"/>
                  </a:lnTo>
                  <a:lnTo>
                    <a:pt x="2001862" y="429120"/>
                  </a:lnTo>
                  <a:lnTo>
                    <a:pt x="1977834" y="454761"/>
                  </a:lnTo>
                  <a:lnTo>
                    <a:pt x="1932901" y="464794"/>
                  </a:lnTo>
                  <a:lnTo>
                    <a:pt x="1914550" y="462686"/>
                  </a:lnTo>
                  <a:lnTo>
                    <a:pt x="1893824" y="457161"/>
                  </a:lnTo>
                  <a:lnTo>
                    <a:pt x="1873186" y="449427"/>
                  </a:lnTo>
                  <a:lnTo>
                    <a:pt x="1855127" y="440690"/>
                  </a:lnTo>
                  <a:lnTo>
                    <a:pt x="1849412" y="501738"/>
                  </a:lnTo>
                  <a:lnTo>
                    <a:pt x="1873973" y="510768"/>
                  </a:lnTo>
                  <a:lnTo>
                    <a:pt x="1897710" y="516534"/>
                  </a:lnTo>
                  <a:lnTo>
                    <a:pt x="1920367" y="519582"/>
                  </a:lnTo>
                  <a:lnTo>
                    <a:pt x="1941715" y="520484"/>
                  </a:lnTo>
                  <a:lnTo>
                    <a:pt x="1999386" y="512533"/>
                  </a:lnTo>
                  <a:lnTo>
                    <a:pt x="2039747" y="490804"/>
                  </a:lnTo>
                  <a:lnTo>
                    <a:pt x="2060359" y="464794"/>
                  </a:lnTo>
                  <a:lnTo>
                    <a:pt x="2065362" y="458482"/>
                  </a:lnTo>
                  <a:lnTo>
                    <a:pt x="2078837" y="418769"/>
                  </a:lnTo>
                  <a:lnTo>
                    <a:pt x="2082749" y="374827"/>
                  </a:lnTo>
                  <a:lnTo>
                    <a:pt x="2082749" y="357695"/>
                  </a:lnTo>
                  <a:lnTo>
                    <a:pt x="2082749" y="345909"/>
                  </a:lnTo>
                  <a:lnTo>
                    <a:pt x="2082749" y="175107"/>
                  </a:lnTo>
                  <a:lnTo>
                    <a:pt x="2082749" y="163322"/>
                  </a:lnTo>
                  <a:lnTo>
                    <a:pt x="2082749" y="125844"/>
                  </a:lnTo>
                  <a:close/>
                </a:path>
                <a:path w="2836545" h="954404">
                  <a:moveTo>
                    <a:pt x="2224303" y="573989"/>
                  </a:moveTo>
                  <a:lnTo>
                    <a:pt x="2154821" y="573989"/>
                  </a:lnTo>
                  <a:lnTo>
                    <a:pt x="2154821" y="853516"/>
                  </a:lnTo>
                  <a:lnTo>
                    <a:pt x="2153780" y="853516"/>
                  </a:lnTo>
                  <a:lnTo>
                    <a:pt x="2015858" y="573989"/>
                  </a:lnTo>
                  <a:lnTo>
                    <a:pt x="1926678" y="573989"/>
                  </a:lnTo>
                  <a:lnTo>
                    <a:pt x="1926678" y="947750"/>
                  </a:lnTo>
                  <a:lnTo>
                    <a:pt x="1996160" y="947750"/>
                  </a:lnTo>
                  <a:lnTo>
                    <a:pt x="1996160" y="668235"/>
                  </a:lnTo>
                  <a:lnTo>
                    <a:pt x="1997189" y="668235"/>
                  </a:lnTo>
                  <a:lnTo>
                    <a:pt x="2135632" y="947750"/>
                  </a:lnTo>
                  <a:lnTo>
                    <a:pt x="2224303" y="947750"/>
                  </a:lnTo>
                  <a:lnTo>
                    <a:pt x="2224303" y="573989"/>
                  </a:lnTo>
                  <a:close/>
                </a:path>
                <a:path w="2836545" h="954404">
                  <a:moveTo>
                    <a:pt x="2522423" y="401599"/>
                  </a:moveTo>
                  <a:lnTo>
                    <a:pt x="2521356" y="385889"/>
                  </a:lnTo>
                  <a:lnTo>
                    <a:pt x="2520480" y="370611"/>
                  </a:lnTo>
                  <a:lnTo>
                    <a:pt x="2520023" y="360375"/>
                  </a:lnTo>
                  <a:lnTo>
                    <a:pt x="2519807" y="355561"/>
                  </a:lnTo>
                  <a:lnTo>
                    <a:pt x="2518600" y="308305"/>
                  </a:lnTo>
                  <a:lnTo>
                    <a:pt x="2518283" y="235610"/>
                  </a:lnTo>
                  <a:lnTo>
                    <a:pt x="2511742" y="183121"/>
                  </a:lnTo>
                  <a:lnTo>
                    <a:pt x="2505367" y="171894"/>
                  </a:lnTo>
                  <a:lnTo>
                    <a:pt x="2491244" y="146989"/>
                  </a:lnTo>
                  <a:lnTo>
                    <a:pt x="2455494" y="126123"/>
                  </a:lnTo>
                  <a:lnTo>
                    <a:pt x="2403157" y="119418"/>
                  </a:lnTo>
                  <a:lnTo>
                    <a:pt x="2379980" y="120865"/>
                  </a:lnTo>
                  <a:lnTo>
                    <a:pt x="2355786" y="125031"/>
                  </a:lnTo>
                  <a:lnTo>
                    <a:pt x="2332075" y="131610"/>
                  </a:lnTo>
                  <a:lnTo>
                    <a:pt x="2310346" y="140296"/>
                  </a:lnTo>
                  <a:lnTo>
                    <a:pt x="2312428" y="201879"/>
                  </a:lnTo>
                  <a:lnTo>
                    <a:pt x="2330996" y="189509"/>
                  </a:lnTo>
                  <a:lnTo>
                    <a:pt x="2351316" y="180060"/>
                  </a:lnTo>
                  <a:lnTo>
                    <a:pt x="2372804" y="174015"/>
                  </a:lnTo>
                  <a:lnTo>
                    <a:pt x="2394877" y="171894"/>
                  </a:lnTo>
                  <a:lnTo>
                    <a:pt x="2421547" y="174929"/>
                  </a:lnTo>
                  <a:lnTo>
                    <a:pt x="2440305" y="184937"/>
                  </a:lnTo>
                  <a:lnTo>
                    <a:pt x="2451379" y="203288"/>
                  </a:lnTo>
                  <a:lnTo>
                    <a:pt x="2455011" y="231330"/>
                  </a:lnTo>
                  <a:lnTo>
                    <a:pt x="2455011" y="274167"/>
                  </a:lnTo>
                  <a:lnTo>
                    <a:pt x="2447582" y="318516"/>
                  </a:lnTo>
                  <a:lnTo>
                    <a:pt x="2420010" y="348869"/>
                  </a:lnTo>
                  <a:lnTo>
                    <a:pt x="2391753" y="355561"/>
                  </a:lnTo>
                  <a:lnTo>
                    <a:pt x="2374366" y="353593"/>
                  </a:lnTo>
                  <a:lnTo>
                    <a:pt x="2360384" y="347522"/>
                  </a:lnTo>
                  <a:lnTo>
                    <a:pt x="2351074" y="337032"/>
                  </a:lnTo>
                  <a:lnTo>
                    <a:pt x="2347684" y="321830"/>
                  </a:lnTo>
                  <a:lnTo>
                    <a:pt x="2355380" y="296532"/>
                  </a:lnTo>
                  <a:lnTo>
                    <a:pt x="2374646" y="282130"/>
                  </a:lnTo>
                  <a:lnTo>
                    <a:pt x="2399741" y="275666"/>
                  </a:lnTo>
                  <a:lnTo>
                    <a:pt x="2424938" y="274167"/>
                  </a:lnTo>
                  <a:lnTo>
                    <a:pt x="2455011" y="274167"/>
                  </a:lnTo>
                  <a:lnTo>
                    <a:pt x="2455011" y="231330"/>
                  </a:lnTo>
                  <a:lnTo>
                    <a:pt x="2416645" y="231330"/>
                  </a:lnTo>
                  <a:lnTo>
                    <a:pt x="2394102" y="231952"/>
                  </a:lnTo>
                  <a:lnTo>
                    <a:pt x="2348026" y="239229"/>
                  </a:lnTo>
                  <a:lnTo>
                    <a:pt x="2308656" y="259537"/>
                  </a:lnTo>
                  <a:lnTo>
                    <a:pt x="2284730" y="298297"/>
                  </a:lnTo>
                  <a:lnTo>
                    <a:pt x="2281313" y="326097"/>
                  </a:lnTo>
                  <a:lnTo>
                    <a:pt x="2289264" y="361048"/>
                  </a:lnTo>
                  <a:lnTo>
                    <a:pt x="2310282" y="386753"/>
                  </a:lnTo>
                  <a:lnTo>
                    <a:pt x="2340152" y="402615"/>
                  </a:lnTo>
                  <a:lnTo>
                    <a:pt x="2374646" y="408038"/>
                  </a:lnTo>
                  <a:lnTo>
                    <a:pt x="2398611" y="404876"/>
                  </a:lnTo>
                  <a:lnTo>
                    <a:pt x="2421699" y="395655"/>
                  </a:lnTo>
                  <a:lnTo>
                    <a:pt x="2441879" y="380695"/>
                  </a:lnTo>
                  <a:lnTo>
                    <a:pt x="2457094" y="360375"/>
                  </a:lnTo>
                  <a:lnTo>
                    <a:pt x="2458123" y="360375"/>
                  </a:lnTo>
                  <a:lnTo>
                    <a:pt x="2458910" y="378777"/>
                  </a:lnTo>
                  <a:lnTo>
                    <a:pt x="2459736" y="390271"/>
                  </a:lnTo>
                  <a:lnTo>
                    <a:pt x="2461247" y="401599"/>
                  </a:lnTo>
                  <a:lnTo>
                    <a:pt x="2522423" y="401599"/>
                  </a:lnTo>
                  <a:close/>
                </a:path>
                <a:path w="2836545" h="954404">
                  <a:moveTo>
                    <a:pt x="2568041" y="942390"/>
                  </a:moveTo>
                  <a:lnTo>
                    <a:pt x="2564930" y="879754"/>
                  </a:lnTo>
                  <a:lnTo>
                    <a:pt x="2549334" y="886015"/>
                  </a:lnTo>
                  <a:lnTo>
                    <a:pt x="2529548" y="890930"/>
                  </a:lnTo>
                  <a:lnTo>
                    <a:pt x="2507627" y="894130"/>
                  </a:lnTo>
                  <a:lnTo>
                    <a:pt x="2485606" y="895273"/>
                  </a:lnTo>
                  <a:lnTo>
                    <a:pt x="2433802" y="885139"/>
                  </a:lnTo>
                  <a:lnTo>
                    <a:pt x="2395182" y="857123"/>
                  </a:lnTo>
                  <a:lnTo>
                    <a:pt x="2371052" y="814857"/>
                  </a:lnTo>
                  <a:lnTo>
                    <a:pt x="2362708" y="761936"/>
                  </a:lnTo>
                  <a:lnTo>
                    <a:pt x="2371166" y="708469"/>
                  </a:lnTo>
                  <a:lnTo>
                    <a:pt x="2395372" y="665492"/>
                  </a:lnTo>
                  <a:lnTo>
                    <a:pt x="2433586" y="636866"/>
                  </a:lnTo>
                  <a:lnTo>
                    <a:pt x="2484043" y="626465"/>
                  </a:lnTo>
                  <a:lnTo>
                    <a:pt x="2503360" y="627303"/>
                  </a:lnTo>
                  <a:lnTo>
                    <a:pt x="2522613" y="630351"/>
                  </a:lnTo>
                  <a:lnTo>
                    <a:pt x="2542159" y="636409"/>
                  </a:lnTo>
                  <a:lnTo>
                    <a:pt x="2562339" y="646290"/>
                  </a:lnTo>
                  <a:lnTo>
                    <a:pt x="2567533" y="583095"/>
                  </a:lnTo>
                  <a:lnTo>
                    <a:pt x="2546921" y="576148"/>
                  </a:lnTo>
                  <a:lnTo>
                    <a:pt x="2525585" y="571322"/>
                  </a:lnTo>
                  <a:lnTo>
                    <a:pt x="2504744" y="568490"/>
                  </a:lnTo>
                  <a:lnTo>
                    <a:pt x="2485606" y="567575"/>
                  </a:lnTo>
                  <a:lnTo>
                    <a:pt x="2435910" y="571919"/>
                  </a:lnTo>
                  <a:lnTo>
                    <a:pt x="2392489" y="584784"/>
                  </a:lnTo>
                  <a:lnTo>
                    <a:pt x="2355850" y="605878"/>
                  </a:lnTo>
                  <a:lnTo>
                    <a:pt x="2326475" y="634961"/>
                  </a:lnTo>
                  <a:lnTo>
                    <a:pt x="2304885" y="671741"/>
                  </a:lnTo>
                  <a:lnTo>
                    <a:pt x="2291562" y="715937"/>
                  </a:lnTo>
                  <a:lnTo>
                    <a:pt x="2287003" y="767295"/>
                  </a:lnTo>
                  <a:lnTo>
                    <a:pt x="2291854" y="817435"/>
                  </a:lnTo>
                  <a:lnTo>
                    <a:pt x="2305875" y="859612"/>
                  </a:lnTo>
                  <a:lnTo>
                    <a:pt x="2328278" y="893902"/>
                  </a:lnTo>
                  <a:lnTo>
                    <a:pt x="2358237" y="920419"/>
                  </a:lnTo>
                  <a:lnTo>
                    <a:pt x="2394991" y="939241"/>
                  </a:lnTo>
                  <a:lnTo>
                    <a:pt x="2437701" y="950455"/>
                  </a:lnTo>
                  <a:lnTo>
                    <a:pt x="2485606" y="954176"/>
                  </a:lnTo>
                  <a:lnTo>
                    <a:pt x="2506357" y="953249"/>
                  </a:lnTo>
                  <a:lnTo>
                    <a:pt x="2527211" y="950696"/>
                  </a:lnTo>
                  <a:lnTo>
                    <a:pt x="2547874" y="946950"/>
                  </a:lnTo>
                  <a:lnTo>
                    <a:pt x="2568041" y="942390"/>
                  </a:lnTo>
                  <a:close/>
                </a:path>
                <a:path w="2836545" h="954404">
                  <a:moveTo>
                    <a:pt x="2836100" y="888949"/>
                  </a:moveTo>
                  <a:lnTo>
                    <a:pt x="2694025" y="888949"/>
                  </a:lnTo>
                  <a:lnTo>
                    <a:pt x="2694025" y="783539"/>
                  </a:lnTo>
                  <a:lnTo>
                    <a:pt x="2823133" y="783539"/>
                  </a:lnTo>
                  <a:lnTo>
                    <a:pt x="2823133" y="725119"/>
                  </a:lnTo>
                  <a:lnTo>
                    <a:pt x="2694025" y="725119"/>
                  </a:lnTo>
                  <a:lnTo>
                    <a:pt x="2694025" y="632409"/>
                  </a:lnTo>
                  <a:lnTo>
                    <a:pt x="2835059" y="632409"/>
                  </a:lnTo>
                  <a:lnTo>
                    <a:pt x="2835059" y="573989"/>
                  </a:lnTo>
                  <a:lnTo>
                    <a:pt x="2621432" y="573989"/>
                  </a:lnTo>
                  <a:lnTo>
                    <a:pt x="2621432" y="632409"/>
                  </a:lnTo>
                  <a:lnTo>
                    <a:pt x="2621432" y="725119"/>
                  </a:lnTo>
                  <a:lnTo>
                    <a:pt x="2621432" y="783539"/>
                  </a:lnTo>
                  <a:lnTo>
                    <a:pt x="2621432" y="888949"/>
                  </a:lnTo>
                  <a:lnTo>
                    <a:pt x="2621432" y="947369"/>
                  </a:lnTo>
                  <a:lnTo>
                    <a:pt x="2836100" y="947369"/>
                  </a:lnTo>
                  <a:lnTo>
                    <a:pt x="2836100" y="888949"/>
                  </a:lnTo>
                  <a:close/>
                </a:path>
              </a:pathLst>
            </a:custGeom>
            <a:solidFill>
              <a:srgbClr val="44247C"/>
            </a:solidFill>
          </p:spPr>
          <p:txBody>
            <a:bodyPr wrap="square" lIns="0" tIns="0" rIns="0" bIns="0" rtlCol="0"/>
            <a:lstStyle/>
            <a:p>
              <a:endParaRPr/>
            </a:p>
          </p:txBody>
        </p:sp>
        <p:sp>
          <p:nvSpPr>
            <p:cNvPr id="101" name="object 68">
              <a:extLst>
                <a:ext uri="{FF2B5EF4-FFF2-40B4-BE49-F238E27FC236}">
                  <a16:creationId xmlns:a16="http://schemas.microsoft.com/office/drawing/2014/main" id="{3552B4CB-A299-C44D-82C4-6CA1E33D3E33}"/>
                </a:ext>
              </a:extLst>
            </p:cNvPr>
            <p:cNvSpPr/>
            <p:nvPr/>
          </p:nvSpPr>
          <p:spPr>
            <a:xfrm>
              <a:off x="1023480" y="9750618"/>
              <a:ext cx="2637790" cy="746760"/>
            </a:xfrm>
            <a:custGeom>
              <a:avLst/>
              <a:gdLst/>
              <a:ahLst/>
              <a:cxnLst/>
              <a:rect l="l" t="t" r="r" b="b"/>
              <a:pathLst>
                <a:path w="2637790" h="746759">
                  <a:moveTo>
                    <a:pt x="387172" y="285940"/>
                  </a:moveTo>
                  <a:lnTo>
                    <a:pt x="383806" y="236677"/>
                  </a:lnTo>
                  <a:lnTo>
                    <a:pt x="383463" y="231609"/>
                  </a:lnTo>
                  <a:lnTo>
                    <a:pt x="370979" y="185686"/>
                  </a:lnTo>
                  <a:lnTo>
                    <a:pt x="361873" y="171881"/>
                  </a:lnTo>
                  <a:lnTo>
                    <a:pt x="347637" y="150266"/>
                  </a:lnTo>
                  <a:lnTo>
                    <a:pt x="320802" y="133400"/>
                  </a:lnTo>
                  <a:lnTo>
                    <a:pt x="320802" y="236677"/>
                  </a:lnTo>
                  <a:lnTo>
                    <a:pt x="202577" y="236677"/>
                  </a:lnTo>
                  <a:lnTo>
                    <a:pt x="220014" y="190423"/>
                  </a:lnTo>
                  <a:lnTo>
                    <a:pt x="264274" y="171881"/>
                  </a:lnTo>
                  <a:lnTo>
                    <a:pt x="306349" y="191223"/>
                  </a:lnTo>
                  <a:lnTo>
                    <a:pt x="320802" y="236677"/>
                  </a:lnTo>
                  <a:lnTo>
                    <a:pt x="320802" y="133400"/>
                  </a:lnTo>
                  <a:lnTo>
                    <a:pt x="311378" y="127469"/>
                  </a:lnTo>
                  <a:lnTo>
                    <a:pt x="260134" y="119405"/>
                  </a:lnTo>
                  <a:lnTo>
                    <a:pt x="215392" y="126898"/>
                  </a:lnTo>
                  <a:lnTo>
                    <a:pt x="180670" y="147701"/>
                  </a:lnTo>
                  <a:lnTo>
                    <a:pt x="155930" y="179324"/>
                  </a:lnTo>
                  <a:lnTo>
                    <a:pt x="141135" y="219265"/>
                  </a:lnTo>
                  <a:lnTo>
                    <a:pt x="136207" y="265049"/>
                  </a:lnTo>
                  <a:lnTo>
                    <a:pt x="142252" y="314667"/>
                  </a:lnTo>
                  <a:lnTo>
                    <a:pt x="159918" y="354482"/>
                  </a:lnTo>
                  <a:lnTo>
                    <a:pt x="188506" y="383768"/>
                  </a:lnTo>
                  <a:lnTo>
                    <a:pt x="227330" y="401840"/>
                  </a:lnTo>
                  <a:lnTo>
                    <a:pt x="275691" y="408025"/>
                  </a:lnTo>
                  <a:lnTo>
                    <a:pt x="302209" y="406628"/>
                  </a:lnTo>
                  <a:lnTo>
                    <a:pt x="326047" y="402475"/>
                  </a:lnTo>
                  <a:lnTo>
                    <a:pt x="347649" y="395605"/>
                  </a:lnTo>
                  <a:lnTo>
                    <a:pt x="367461" y="386067"/>
                  </a:lnTo>
                  <a:lnTo>
                    <a:pt x="367461" y="355549"/>
                  </a:lnTo>
                  <a:lnTo>
                    <a:pt x="367461" y="327710"/>
                  </a:lnTo>
                  <a:lnTo>
                    <a:pt x="347408" y="338378"/>
                  </a:lnTo>
                  <a:lnTo>
                    <a:pt x="326047" y="347256"/>
                  </a:lnTo>
                  <a:lnTo>
                    <a:pt x="303225" y="353314"/>
                  </a:lnTo>
                  <a:lnTo>
                    <a:pt x="278803" y="355549"/>
                  </a:lnTo>
                  <a:lnTo>
                    <a:pt x="249174" y="350926"/>
                  </a:lnTo>
                  <a:lnTo>
                    <a:pt x="225717" y="337413"/>
                  </a:lnTo>
                  <a:lnTo>
                    <a:pt x="209753" y="315569"/>
                  </a:lnTo>
                  <a:lnTo>
                    <a:pt x="202577" y="285940"/>
                  </a:lnTo>
                  <a:lnTo>
                    <a:pt x="387172" y="285940"/>
                  </a:lnTo>
                  <a:close/>
                </a:path>
                <a:path w="2637790" h="746759">
                  <a:moveTo>
                    <a:pt x="687895" y="125831"/>
                  </a:moveTo>
                  <a:lnTo>
                    <a:pt x="618413" y="125831"/>
                  </a:lnTo>
                  <a:lnTo>
                    <a:pt x="554113" y="326631"/>
                  </a:lnTo>
                  <a:lnTo>
                    <a:pt x="553072" y="326631"/>
                  </a:lnTo>
                  <a:lnTo>
                    <a:pt x="486702" y="125831"/>
                  </a:lnTo>
                  <a:lnTo>
                    <a:pt x="412038" y="125831"/>
                  </a:lnTo>
                  <a:lnTo>
                    <a:pt x="511073" y="401599"/>
                  </a:lnTo>
                  <a:lnTo>
                    <a:pt x="589368" y="401599"/>
                  </a:lnTo>
                  <a:lnTo>
                    <a:pt x="687895" y="125831"/>
                  </a:lnTo>
                  <a:close/>
                </a:path>
                <a:path w="2637790" h="746759">
                  <a:moveTo>
                    <a:pt x="963714" y="285940"/>
                  </a:moveTo>
                  <a:lnTo>
                    <a:pt x="960361" y="236677"/>
                  </a:lnTo>
                  <a:lnTo>
                    <a:pt x="960018" y="231609"/>
                  </a:lnTo>
                  <a:lnTo>
                    <a:pt x="947521" y="185686"/>
                  </a:lnTo>
                  <a:lnTo>
                    <a:pt x="938428" y="171881"/>
                  </a:lnTo>
                  <a:lnTo>
                    <a:pt x="924179" y="150266"/>
                  </a:lnTo>
                  <a:lnTo>
                    <a:pt x="897343" y="133400"/>
                  </a:lnTo>
                  <a:lnTo>
                    <a:pt x="897343" y="236677"/>
                  </a:lnTo>
                  <a:lnTo>
                    <a:pt x="779132" y="236677"/>
                  </a:lnTo>
                  <a:lnTo>
                    <a:pt x="784618" y="210959"/>
                  </a:lnTo>
                  <a:lnTo>
                    <a:pt x="796556" y="190423"/>
                  </a:lnTo>
                  <a:lnTo>
                    <a:pt x="815225" y="176809"/>
                  </a:lnTo>
                  <a:lnTo>
                    <a:pt x="840828" y="171881"/>
                  </a:lnTo>
                  <a:lnTo>
                    <a:pt x="865771" y="177114"/>
                  </a:lnTo>
                  <a:lnTo>
                    <a:pt x="882891" y="191223"/>
                  </a:lnTo>
                  <a:lnTo>
                    <a:pt x="893114" y="211874"/>
                  </a:lnTo>
                  <a:lnTo>
                    <a:pt x="897343" y="236677"/>
                  </a:lnTo>
                  <a:lnTo>
                    <a:pt x="897343" y="133400"/>
                  </a:lnTo>
                  <a:lnTo>
                    <a:pt x="887933" y="127469"/>
                  </a:lnTo>
                  <a:lnTo>
                    <a:pt x="836688" y="119405"/>
                  </a:lnTo>
                  <a:lnTo>
                    <a:pt x="791933" y="126898"/>
                  </a:lnTo>
                  <a:lnTo>
                    <a:pt x="757224" y="147701"/>
                  </a:lnTo>
                  <a:lnTo>
                    <a:pt x="732485" y="179324"/>
                  </a:lnTo>
                  <a:lnTo>
                    <a:pt x="717677" y="219265"/>
                  </a:lnTo>
                  <a:lnTo>
                    <a:pt x="712762" y="265049"/>
                  </a:lnTo>
                  <a:lnTo>
                    <a:pt x="718794" y="314667"/>
                  </a:lnTo>
                  <a:lnTo>
                    <a:pt x="736473" y="354482"/>
                  </a:lnTo>
                  <a:lnTo>
                    <a:pt x="765060" y="383768"/>
                  </a:lnTo>
                  <a:lnTo>
                    <a:pt x="803884" y="401840"/>
                  </a:lnTo>
                  <a:lnTo>
                    <a:pt x="852233" y="408025"/>
                  </a:lnTo>
                  <a:lnTo>
                    <a:pt x="878751" y="406628"/>
                  </a:lnTo>
                  <a:lnTo>
                    <a:pt x="902601" y="402475"/>
                  </a:lnTo>
                  <a:lnTo>
                    <a:pt x="924204" y="395605"/>
                  </a:lnTo>
                  <a:lnTo>
                    <a:pt x="944016" y="386067"/>
                  </a:lnTo>
                  <a:lnTo>
                    <a:pt x="944016" y="355549"/>
                  </a:lnTo>
                  <a:lnTo>
                    <a:pt x="944016" y="327710"/>
                  </a:lnTo>
                  <a:lnTo>
                    <a:pt x="923963" y="338378"/>
                  </a:lnTo>
                  <a:lnTo>
                    <a:pt x="902601" y="347256"/>
                  </a:lnTo>
                  <a:lnTo>
                    <a:pt x="879779" y="353314"/>
                  </a:lnTo>
                  <a:lnTo>
                    <a:pt x="855345" y="355549"/>
                  </a:lnTo>
                  <a:lnTo>
                    <a:pt x="825715" y="350926"/>
                  </a:lnTo>
                  <a:lnTo>
                    <a:pt x="802271" y="337413"/>
                  </a:lnTo>
                  <a:lnTo>
                    <a:pt x="786295" y="315569"/>
                  </a:lnTo>
                  <a:lnTo>
                    <a:pt x="779132" y="285940"/>
                  </a:lnTo>
                  <a:lnTo>
                    <a:pt x="963714" y="285940"/>
                  </a:lnTo>
                  <a:close/>
                </a:path>
                <a:path w="2637790" h="746759">
                  <a:moveTo>
                    <a:pt x="1176807" y="121551"/>
                  </a:moveTo>
                  <a:lnTo>
                    <a:pt x="1169555" y="119405"/>
                  </a:lnTo>
                  <a:lnTo>
                    <a:pt x="1155547" y="119405"/>
                  </a:lnTo>
                  <a:lnTo>
                    <a:pt x="1127061" y="126593"/>
                  </a:lnTo>
                  <a:lnTo>
                    <a:pt x="1104607" y="144310"/>
                  </a:lnTo>
                  <a:lnTo>
                    <a:pt x="1089342" y="166852"/>
                  </a:lnTo>
                  <a:lnTo>
                    <a:pt x="1082433" y="188480"/>
                  </a:lnTo>
                  <a:lnTo>
                    <a:pt x="1081405" y="188480"/>
                  </a:lnTo>
                  <a:lnTo>
                    <a:pt x="1081405" y="125831"/>
                  </a:lnTo>
                  <a:lnTo>
                    <a:pt x="1019695" y="125831"/>
                  </a:lnTo>
                  <a:lnTo>
                    <a:pt x="1019695" y="401599"/>
                  </a:lnTo>
                  <a:lnTo>
                    <a:pt x="1089177" y="401599"/>
                  </a:lnTo>
                  <a:lnTo>
                    <a:pt x="1089177" y="300393"/>
                  </a:lnTo>
                  <a:lnTo>
                    <a:pt x="1090066" y="266115"/>
                  </a:lnTo>
                  <a:lnTo>
                    <a:pt x="1096251" y="229311"/>
                  </a:lnTo>
                  <a:lnTo>
                    <a:pt x="1113028" y="199948"/>
                  </a:lnTo>
                  <a:lnTo>
                    <a:pt x="1145692" y="187947"/>
                  </a:lnTo>
                  <a:lnTo>
                    <a:pt x="1154938" y="188341"/>
                  </a:lnTo>
                  <a:lnTo>
                    <a:pt x="1163586" y="189496"/>
                  </a:lnTo>
                  <a:lnTo>
                    <a:pt x="1171067" y="191338"/>
                  </a:lnTo>
                  <a:lnTo>
                    <a:pt x="1176807" y="193840"/>
                  </a:lnTo>
                  <a:lnTo>
                    <a:pt x="1176807" y="121551"/>
                  </a:lnTo>
                  <a:close/>
                </a:path>
                <a:path w="2637790" h="746759">
                  <a:moveTo>
                    <a:pt x="1466646" y="125831"/>
                  </a:moveTo>
                  <a:lnTo>
                    <a:pt x="1396123" y="125831"/>
                  </a:lnTo>
                  <a:lnTo>
                    <a:pt x="1331836" y="327177"/>
                  </a:lnTo>
                  <a:lnTo>
                    <a:pt x="1330794" y="327177"/>
                  </a:lnTo>
                  <a:lnTo>
                    <a:pt x="1266494" y="125831"/>
                  </a:lnTo>
                  <a:lnTo>
                    <a:pt x="1189761" y="125831"/>
                  </a:lnTo>
                  <a:lnTo>
                    <a:pt x="1291907" y="415518"/>
                  </a:lnTo>
                  <a:lnTo>
                    <a:pt x="1288796" y="435648"/>
                  </a:lnTo>
                  <a:lnTo>
                    <a:pt x="1279855" y="451192"/>
                  </a:lnTo>
                  <a:lnTo>
                    <a:pt x="1265656" y="461225"/>
                  </a:lnTo>
                  <a:lnTo>
                    <a:pt x="1246797" y="464781"/>
                  </a:lnTo>
                  <a:lnTo>
                    <a:pt x="1235227" y="464489"/>
                  </a:lnTo>
                  <a:lnTo>
                    <a:pt x="1225791" y="463588"/>
                  </a:lnTo>
                  <a:lnTo>
                    <a:pt x="1217917" y="462076"/>
                  </a:lnTo>
                  <a:lnTo>
                    <a:pt x="1211021" y="459968"/>
                  </a:lnTo>
                  <a:lnTo>
                    <a:pt x="1206347" y="512978"/>
                  </a:lnTo>
                  <a:lnTo>
                    <a:pt x="1218488" y="516191"/>
                  </a:lnTo>
                  <a:lnTo>
                    <a:pt x="1230782" y="518541"/>
                  </a:lnTo>
                  <a:lnTo>
                    <a:pt x="1243177" y="519976"/>
                  </a:lnTo>
                  <a:lnTo>
                    <a:pt x="1255610" y="520471"/>
                  </a:lnTo>
                  <a:lnTo>
                    <a:pt x="1300441" y="510146"/>
                  </a:lnTo>
                  <a:lnTo>
                    <a:pt x="1329956" y="482854"/>
                  </a:lnTo>
                  <a:lnTo>
                    <a:pt x="1350035" y="444119"/>
                  </a:lnTo>
                  <a:lnTo>
                    <a:pt x="1366570" y="399453"/>
                  </a:lnTo>
                  <a:lnTo>
                    <a:pt x="1466646" y="125831"/>
                  </a:lnTo>
                  <a:close/>
                </a:path>
                <a:path w="2637790" h="746759">
                  <a:moveTo>
                    <a:pt x="1897507" y="0"/>
                  </a:moveTo>
                  <a:lnTo>
                    <a:pt x="1828025" y="0"/>
                  </a:lnTo>
                  <a:lnTo>
                    <a:pt x="1828025" y="157962"/>
                  </a:lnTo>
                  <a:lnTo>
                    <a:pt x="1827504" y="157962"/>
                  </a:lnTo>
                  <a:lnTo>
                    <a:pt x="1827504" y="262915"/>
                  </a:lnTo>
                  <a:lnTo>
                    <a:pt x="1824431" y="293382"/>
                  </a:lnTo>
                  <a:lnTo>
                    <a:pt x="1814220" y="322287"/>
                  </a:lnTo>
                  <a:lnTo>
                    <a:pt x="1795348" y="343865"/>
                  </a:lnTo>
                  <a:lnTo>
                    <a:pt x="1766316" y="352336"/>
                  </a:lnTo>
                  <a:lnTo>
                    <a:pt x="1737918" y="343712"/>
                  </a:lnTo>
                  <a:lnTo>
                    <a:pt x="1719910" y="321881"/>
                  </a:lnTo>
                  <a:lnTo>
                    <a:pt x="1710474" y="292925"/>
                  </a:lnTo>
                  <a:lnTo>
                    <a:pt x="1707730" y="262915"/>
                  </a:lnTo>
                  <a:lnTo>
                    <a:pt x="1710385" y="233603"/>
                  </a:lnTo>
                  <a:lnTo>
                    <a:pt x="1737258" y="183629"/>
                  </a:lnTo>
                  <a:lnTo>
                    <a:pt x="1793811" y="183400"/>
                  </a:lnTo>
                  <a:lnTo>
                    <a:pt x="1824050" y="232930"/>
                  </a:lnTo>
                  <a:lnTo>
                    <a:pt x="1827504" y="262915"/>
                  </a:lnTo>
                  <a:lnTo>
                    <a:pt x="1827504" y="157962"/>
                  </a:lnTo>
                  <a:lnTo>
                    <a:pt x="1826983" y="157962"/>
                  </a:lnTo>
                  <a:lnTo>
                    <a:pt x="1810651" y="140868"/>
                  </a:lnTo>
                  <a:lnTo>
                    <a:pt x="1792312" y="128841"/>
                  </a:lnTo>
                  <a:lnTo>
                    <a:pt x="1771345" y="121742"/>
                  </a:lnTo>
                  <a:lnTo>
                    <a:pt x="1747126" y="119405"/>
                  </a:lnTo>
                  <a:lnTo>
                    <a:pt x="1704022" y="127038"/>
                  </a:lnTo>
                  <a:lnTo>
                    <a:pt x="1672323" y="148031"/>
                  </a:lnTo>
                  <a:lnTo>
                    <a:pt x="1650961" y="179552"/>
                  </a:lnTo>
                  <a:lnTo>
                    <a:pt x="1638922" y="218795"/>
                  </a:lnTo>
                  <a:lnTo>
                    <a:pt x="1635137" y="262915"/>
                  </a:lnTo>
                  <a:lnTo>
                    <a:pt x="1638922" y="306997"/>
                  </a:lnTo>
                  <a:lnTo>
                    <a:pt x="1650961" y="346608"/>
                  </a:lnTo>
                  <a:lnTo>
                    <a:pt x="1672323" y="378688"/>
                  </a:lnTo>
                  <a:lnTo>
                    <a:pt x="1704022" y="400189"/>
                  </a:lnTo>
                  <a:lnTo>
                    <a:pt x="1747126" y="408025"/>
                  </a:lnTo>
                  <a:lnTo>
                    <a:pt x="1770799" y="405930"/>
                  </a:lnTo>
                  <a:lnTo>
                    <a:pt x="1792566" y="399326"/>
                  </a:lnTo>
                  <a:lnTo>
                    <a:pt x="1812099" y="387692"/>
                  </a:lnTo>
                  <a:lnTo>
                    <a:pt x="1829066" y="370547"/>
                  </a:lnTo>
                  <a:lnTo>
                    <a:pt x="1830095" y="370547"/>
                  </a:lnTo>
                  <a:lnTo>
                    <a:pt x="1830095" y="401599"/>
                  </a:lnTo>
                  <a:lnTo>
                    <a:pt x="1897507" y="401599"/>
                  </a:lnTo>
                  <a:lnTo>
                    <a:pt x="1897507" y="370547"/>
                  </a:lnTo>
                  <a:lnTo>
                    <a:pt x="1897507" y="352336"/>
                  </a:lnTo>
                  <a:lnTo>
                    <a:pt x="1897507" y="175094"/>
                  </a:lnTo>
                  <a:lnTo>
                    <a:pt x="1897507" y="157962"/>
                  </a:lnTo>
                  <a:lnTo>
                    <a:pt x="1897507" y="0"/>
                  </a:lnTo>
                  <a:close/>
                </a:path>
                <a:path w="2637790" h="746759">
                  <a:moveTo>
                    <a:pt x="2193048" y="401599"/>
                  </a:moveTo>
                  <a:lnTo>
                    <a:pt x="2191969" y="385876"/>
                  </a:lnTo>
                  <a:lnTo>
                    <a:pt x="2191093" y="370611"/>
                  </a:lnTo>
                  <a:lnTo>
                    <a:pt x="2190635" y="360375"/>
                  </a:lnTo>
                  <a:lnTo>
                    <a:pt x="2190419" y="355549"/>
                  </a:lnTo>
                  <a:lnTo>
                    <a:pt x="2189213" y="308292"/>
                  </a:lnTo>
                  <a:lnTo>
                    <a:pt x="2188895" y="235597"/>
                  </a:lnTo>
                  <a:lnTo>
                    <a:pt x="2182355" y="183108"/>
                  </a:lnTo>
                  <a:lnTo>
                    <a:pt x="2175992" y="171881"/>
                  </a:lnTo>
                  <a:lnTo>
                    <a:pt x="2161870" y="146989"/>
                  </a:lnTo>
                  <a:lnTo>
                    <a:pt x="2126107" y="126123"/>
                  </a:lnTo>
                  <a:lnTo>
                    <a:pt x="2073770" y="119405"/>
                  </a:lnTo>
                  <a:lnTo>
                    <a:pt x="2050592" y="120865"/>
                  </a:lnTo>
                  <a:lnTo>
                    <a:pt x="2026399" y="125031"/>
                  </a:lnTo>
                  <a:lnTo>
                    <a:pt x="2002688" y="131610"/>
                  </a:lnTo>
                  <a:lnTo>
                    <a:pt x="1980958" y="140296"/>
                  </a:lnTo>
                  <a:lnTo>
                    <a:pt x="1983041" y="201866"/>
                  </a:lnTo>
                  <a:lnTo>
                    <a:pt x="2001608" y="189509"/>
                  </a:lnTo>
                  <a:lnTo>
                    <a:pt x="2021928" y="180047"/>
                  </a:lnTo>
                  <a:lnTo>
                    <a:pt x="2043417" y="174015"/>
                  </a:lnTo>
                  <a:lnTo>
                    <a:pt x="2065489" y="171881"/>
                  </a:lnTo>
                  <a:lnTo>
                    <a:pt x="2092159" y="174917"/>
                  </a:lnTo>
                  <a:lnTo>
                    <a:pt x="2110917" y="184937"/>
                  </a:lnTo>
                  <a:lnTo>
                    <a:pt x="2121992" y="203288"/>
                  </a:lnTo>
                  <a:lnTo>
                    <a:pt x="2125637" y="231330"/>
                  </a:lnTo>
                  <a:lnTo>
                    <a:pt x="2125637" y="274154"/>
                  </a:lnTo>
                  <a:lnTo>
                    <a:pt x="2118195" y="318516"/>
                  </a:lnTo>
                  <a:lnTo>
                    <a:pt x="2090635" y="348856"/>
                  </a:lnTo>
                  <a:lnTo>
                    <a:pt x="2062365" y="355549"/>
                  </a:lnTo>
                  <a:lnTo>
                    <a:pt x="2044992" y="353593"/>
                  </a:lnTo>
                  <a:lnTo>
                    <a:pt x="2031009" y="347522"/>
                  </a:lnTo>
                  <a:lnTo>
                    <a:pt x="2021687" y="337019"/>
                  </a:lnTo>
                  <a:lnTo>
                    <a:pt x="2018296" y="321818"/>
                  </a:lnTo>
                  <a:lnTo>
                    <a:pt x="2025992" y="296519"/>
                  </a:lnTo>
                  <a:lnTo>
                    <a:pt x="2045258" y="282117"/>
                  </a:lnTo>
                  <a:lnTo>
                    <a:pt x="2070354" y="275653"/>
                  </a:lnTo>
                  <a:lnTo>
                    <a:pt x="2095550" y="274154"/>
                  </a:lnTo>
                  <a:lnTo>
                    <a:pt x="2125637" y="274154"/>
                  </a:lnTo>
                  <a:lnTo>
                    <a:pt x="2125637" y="231330"/>
                  </a:lnTo>
                  <a:lnTo>
                    <a:pt x="2087270" y="231330"/>
                  </a:lnTo>
                  <a:lnTo>
                    <a:pt x="2064715" y="231952"/>
                  </a:lnTo>
                  <a:lnTo>
                    <a:pt x="2018652" y="239229"/>
                  </a:lnTo>
                  <a:lnTo>
                    <a:pt x="1979269" y="259537"/>
                  </a:lnTo>
                  <a:lnTo>
                    <a:pt x="1955342" y="298284"/>
                  </a:lnTo>
                  <a:lnTo>
                    <a:pt x="1951926" y="326110"/>
                  </a:lnTo>
                  <a:lnTo>
                    <a:pt x="1959876" y="361048"/>
                  </a:lnTo>
                  <a:lnTo>
                    <a:pt x="1980907" y="386740"/>
                  </a:lnTo>
                  <a:lnTo>
                    <a:pt x="2010778" y="402602"/>
                  </a:lnTo>
                  <a:lnTo>
                    <a:pt x="2045258" y="408025"/>
                  </a:lnTo>
                  <a:lnTo>
                    <a:pt x="2069223" y="404876"/>
                  </a:lnTo>
                  <a:lnTo>
                    <a:pt x="2092312" y="395643"/>
                  </a:lnTo>
                  <a:lnTo>
                    <a:pt x="2112492" y="380695"/>
                  </a:lnTo>
                  <a:lnTo>
                    <a:pt x="2127707" y="360375"/>
                  </a:lnTo>
                  <a:lnTo>
                    <a:pt x="2128736" y="360375"/>
                  </a:lnTo>
                  <a:lnTo>
                    <a:pt x="2129523" y="378777"/>
                  </a:lnTo>
                  <a:lnTo>
                    <a:pt x="2130348" y="390258"/>
                  </a:lnTo>
                  <a:lnTo>
                    <a:pt x="2131860" y="401599"/>
                  </a:lnTo>
                  <a:lnTo>
                    <a:pt x="2193048" y="401599"/>
                  </a:lnTo>
                  <a:close/>
                </a:path>
                <a:path w="2637790" h="746759">
                  <a:moveTo>
                    <a:pt x="2504122" y="125831"/>
                  </a:moveTo>
                  <a:lnTo>
                    <a:pt x="2433612" y="125831"/>
                  </a:lnTo>
                  <a:lnTo>
                    <a:pt x="2369324" y="327177"/>
                  </a:lnTo>
                  <a:lnTo>
                    <a:pt x="2368283" y="327177"/>
                  </a:lnTo>
                  <a:lnTo>
                    <a:pt x="2303983" y="125831"/>
                  </a:lnTo>
                  <a:lnTo>
                    <a:pt x="2227237" y="125831"/>
                  </a:lnTo>
                  <a:lnTo>
                    <a:pt x="2329383" y="415518"/>
                  </a:lnTo>
                  <a:lnTo>
                    <a:pt x="2326284" y="435648"/>
                  </a:lnTo>
                  <a:lnTo>
                    <a:pt x="2317331" y="451192"/>
                  </a:lnTo>
                  <a:lnTo>
                    <a:pt x="2303145" y="461225"/>
                  </a:lnTo>
                  <a:lnTo>
                    <a:pt x="2284285" y="464781"/>
                  </a:lnTo>
                  <a:lnTo>
                    <a:pt x="2272715" y="464489"/>
                  </a:lnTo>
                  <a:lnTo>
                    <a:pt x="2263279" y="463588"/>
                  </a:lnTo>
                  <a:lnTo>
                    <a:pt x="2255405" y="462076"/>
                  </a:lnTo>
                  <a:lnTo>
                    <a:pt x="2248497" y="459968"/>
                  </a:lnTo>
                  <a:lnTo>
                    <a:pt x="2243836" y="512978"/>
                  </a:lnTo>
                  <a:lnTo>
                    <a:pt x="2255977" y="516191"/>
                  </a:lnTo>
                  <a:lnTo>
                    <a:pt x="2268270" y="518541"/>
                  </a:lnTo>
                  <a:lnTo>
                    <a:pt x="2280653" y="519976"/>
                  </a:lnTo>
                  <a:lnTo>
                    <a:pt x="2293086" y="520471"/>
                  </a:lnTo>
                  <a:lnTo>
                    <a:pt x="2337917" y="510146"/>
                  </a:lnTo>
                  <a:lnTo>
                    <a:pt x="2367432" y="482854"/>
                  </a:lnTo>
                  <a:lnTo>
                    <a:pt x="2387523" y="444119"/>
                  </a:lnTo>
                  <a:lnTo>
                    <a:pt x="2404059" y="399453"/>
                  </a:lnTo>
                  <a:lnTo>
                    <a:pt x="2504122" y="125831"/>
                  </a:lnTo>
                  <a:close/>
                </a:path>
                <a:path w="2637790" h="746759">
                  <a:moveTo>
                    <a:pt x="2637764" y="744689"/>
                  </a:moveTo>
                  <a:lnTo>
                    <a:pt x="2607564" y="699909"/>
                  </a:lnTo>
                  <a:lnTo>
                    <a:pt x="2573248" y="677189"/>
                  </a:lnTo>
                  <a:lnTo>
                    <a:pt x="2503830" y="658749"/>
                  </a:lnTo>
                  <a:lnTo>
                    <a:pt x="2452992" y="648055"/>
                  </a:lnTo>
                  <a:lnTo>
                    <a:pt x="2402001" y="638429"/>
                  </a:lnTo>
                  <a:lnTo>
                    <a:pt x="2350871" y="629856"/>
                  </a:lnTo>
                  <a:lnTo>
                    <a:pt x="2299627" y="622338"/>
                  </a:lnTo>
                  <a:lnTo>
                    <a:pt x="2248243" y="615861"/>
                  </a:lnTo>
                  <a:lnTo>
                    <a:pt x="2196744" y="610425"/>
                  </a:lnTo>
                  <a:lnTo>
                    <a:pt x="2145144" y="606044"/>
                  </a:lnTo>
                  <a:lnTo>
                    <a:pt x="2093429" y="602678"/>
                  </a:lnTo>
                  <a:lnTo>
                    <a:pt x="2043493" y="600202"/>
                  </a:lnTo>
                  <a:lnTo>
                    <a:pt x="1993480" y="598208"/>
                  </a:lnTo>
                  <a:lnTo>
                    <a:pt x="1943442" y="596684"/>
                  </a:lnTo>
                  <a:lnTo>
                    <a:pt x="1893366" y="595579"/>
                  </a:lnTo>
                  <a:lnTo>
                    <a:pt x="1843278" y="594893"/>
                  </a:lnTo>
                  <a:lnTo>
                    <a:pt x="1793189" y="594563"/>
                  </a:lnTo>
                  <a:lnTo>
                    <a:pt x="1743125" y="594575"/>
                  </a:lnTo>
                  <a:lnTo>
                    <a:pt x="1693087" y="594893"/>
                  </a:lnTo>
                  <a:lnTo>
                    <a:pt x="1643100" y="595490"/>
                  </a:lnTo>
                  <a:lnTo>
                    <a:pt x="1594599" y="596404"/>
                  </a:lnTo>
                  <a:lnTo>
                    <a:pt x="1546110" y="597700"/>
                  </a:lnTo>
                  <a:lnTo>
                    <a:pt x="1497634" y="599363"/>
                  </a:lnTo>
                  <a:lnTo>
                    <a:pt x="1449158" y="601370"/>
                  </a:lnTo>
                  <a:lnTo>
                    <a:pt x="1400695" y="603681"/>
                  </a:lnTo>
                  <a:lnTo>
                    <a:pt x="1352245" y="606272"/>
                  </a:lnTo>
                  <a:lnTo>
                    <a:pt x="1303807" y="609117"/>
                  </a:lnTo>
                  <a:lnTo>
                    <a:pt x="1255382" y="612190"/>
                  </a:lnTo>
                  <a:lnTo>
                    <a:pt x="1206969" y="615442"/>
                  </a:lnTo>
                  <a:lnTo>
                    <a:pt x="1110170" y="622427"/>
                  </a:lnTo>
                  <a:lnTo>
                    <a:pt x="1005179" y="630605"/>
                  </a:lnTo>
                  <a:lnTo>
                    <a:pt x="847686" y="643255"/>
                  </a:lnTo>
                  <a:lnTo>
                    <a:pt x="795185" y="647293"/>
                  </a:lnTo>
                  <a:lnTo>
                    <a:pt x="742670" y="651129"/>
                  </a:lnTo>
                  <a:lnTo>
                    <a:pt x="690130" y="654672"/>
                  </a:lnTo>
                  <a:lnTo>
                    <a:pt x="637590" y="657885"/>
                  </a:lnTo>
                  <a:lnTo>
                    <a:pt x="585038" y="660666"/>
                  </a:lnTo>
                  <a:lnTo>
                    <a:pt x="533704" y="662851"/>
                  </a:lnTo>
                  <a:lnTo>
                    <a:pt x="482333" y="664362"/>
                  </a:lnTo>
                  <a:lnTo>
                    <a:pt x="430936" y="665073"/>
                  </a:lnTo>
                  <a:lnTo>
                    <a:pt x="379552" y="664883"/>
                  </a:lnTo>
                  <a:lnTo>
                    <a:pt x="328180" y="663676"/>
                  </a:lnTo>
                  <a:lnTo>
                    <a:pt x="276847" y="661339"/>
                  </a:lnTo>
                  <a:lnTo>
                    <a:pt x="225602" y="657771"/>
                  </a:lnTo>
                  <a:lnTo>
                    <a:pt x="174434" y="652830"/>
                  </a:lnTo>
                  <a:lnTo>
                    <a:pt x="123380" y="646430"/>
                  </a:lnTo>
                  <a:lnTo>
                    <a:pt x="72466" y="638454"/>
                  </a:lnTo>
                  <a:lnTo>
                    <a:pt x="25895" y="629627"/>
                  </a:lnTo>
                  <a:lnTo>
                    <a:pt x="10426" y="626389"/>
                  </a:lnTo>
                  <a:lnTo>
                    <a:pt x="0" y="628383"/>
                  </a:lnTo>
                  <a:lnTo>
                    <a:pt x="30099" y="672884"/>
                  </a:lnTo>
                  <a:lnTo>
                    <a:pt x="64554" y="695909"/>
                  </a:lnTo>
                  <a:lnTo>
                    <a:pt x="134239" y="712393"/>
                  </a:lnTo>
                  <a:lnTo>
                    <a:pt x="185420" y="720750"/>
                  </a:lnTo>
                  <a:lnTo>
                    <a:pt x="236778" y="727519"/>
                  </a:lnTo>
                  <a:lnTo>
                    <a:pt x="288290" y="732815"/>
                  </a:lnTo>
                  <a:lnTo>
                    <a:pt x="339915" y="736739"/>
                  </a:lnTo>
                  <a:lnTo>
                    <a:pt x="391617" y="739419"/>
                  </a:lnTo>
                  <a:lnTo>
                    <a:pt x="443369" y="740956"/>
                  </a:lnTo>
                  <a:lnTo>
                    <a:pt x="495134" y="741451"/>
                  </a:lnTo>
                  <a:lnTo>
                    <a:pt x="546900" y="741032"/>
                  </a:lnTo>
                  <a:lnTo>
                    <a:pt x="598614" y="739813"/>
                  </a:lnTo>
                  <a:lnTo>
                    <a:pt x="650963" y="737870"/>
                  </a:lnTo>
                  <a:lnTo>
                    <a:pt x="703287" y="735355"/>
                  </a:lnTo>
                  <a:lnTo>
                    <a:pt x="755611" y="732332"/>
                  </a:lnTo>
                  <a:lnTo>
                    <a:pt x="807897" y="728903"/>
                  </a:lnTo>
                  <a:lnTo>
                    <a:pt x="860183" y="725144"/>
                  </a:lnTo>
                  <a:lnTo>
                    <a:pt x="912456" y="721144"/>
                  </a:lnTo>
                  <a:lnTo>
                    <a:pt x="1121460" y="704405"/>
                  </a:lnTo>
                  <a:lnTo>
                    <a:pt x="1218234" y="697064"/>
                  </a:lnTo>
                  <a:lnTo>
                    <a:pt x="1266621" y="693572"/>
                  </a:lnTo>
                  <a:lnTo>
                    <a:pt x="1315034" y="690206"/>
                  </a:lnTo>
                  <a:lnTo>
                    <a:pt x="1363446" y="687031"/>
                  </a:lnTo>
                  <a:lnTo>
                    <a:pt x="1411871" y="684060"/>
                  </a:lnTo>
                  <a:lnTo>
                    <a:pt x="1460309" y="681329"/>
                  </a:lnTo>
                  <a:lnTo>
                    <a:pt x="1508747" y="678853"/>
                  </a:lnTo>
                  <a:lnTo>
                    <a:pt x="1557210" y="676668"/>
                  </a:lnTo>
                  <a:lnTo>
                    <a:pt x="1605686" y="674801"/>
                  </a:lnTo>
                  <a:lnTo>
                    <a:pt x="1654162" y="673290"/>
                  </a:lnTo>
                  <a:lnTo>
                    <a:pt x="1705343" y="672096"/>
                  </a:lnTo>
                  <a:lnTo>
                    <a:pt x="1756549" y="671271"/>
                  </a:lnTo>
                  <a:lnTo>
                    <a:pt x="1807781" y="670839"/>
                  </a:lnTo>
                  <a:lnTo>
                    <a:pt x="1859026" y="670788"/>
                  </a:lnTo>
                  <a:lnTo>
                    <a:pt x="1910283" y="671118"/>
                  </a:lnTo>
                  <a:lnTo>
                    <a:pt x="1961527" y="671830"/>
                  </a:lnTo>
                  <a:lnTo>
                    <a:pt x="2012759" y="672922"/>
                  </a:lnTo>
                  <a:lnTo>
                    <a:pt x="2063953" y="674395"/>
                  </a:lnTo>
                  <a:lnTo>
                    <a:pt x="2115121" y="676249"/>
                  </a:lnTo>
                  <a:lnTo>
                    <a:pt x="2165375" y="678662"/>
                  </a:lnTo>
                  <a:lnTo>
                    <a:pt x="2215553" y="681951"/>
                  </a:lnTo>
                  <a:lnTo>
                    <a:pt x="2265654" y="686142"/>
                  </a:lnTo>
                  <a:lnTo>
                    <a:pt x="2315667" y="691261"/>
                  </a:lnTo>
                  <a:lnTo>
                    <a:pt x="2365578" y="697344"/>
                  </a:lnTo>
                  <a:lnTo>
                    <a:pt x="2415387" y="704405"/>
                  </a:lnTo>
                  <a:lnTo>
                    <a:pt x="2465082" y="712495"/>
                  </a:lnTo>
                  <a:lnTo>
                    <a:pt x="2514663" y="721639"/>
                  </a:lnTo>
                  <a:lnTo>
                    <a:pt x="2564117" y="731862"/>
                  </a:lnTo>
                  <a:lnTo>
                    <a:pt x="2627363" y="746455"/>
                  </a:lnTo>
                  <a:lnTo>
                    <a:pt x="2637764" y="744689"/>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98363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5" name="object 3">
            <a:extLst>
              <a:ext uri="{FF2B5EF4-FFF2-40B4-BE49-F238E27FC236}">
                <a16:creationId xmlns:a16="http://schemas.microsoft.com/office/drawing/2014/main" id="{3B562DEE-BEED-5240-BF68-B1D85F736C59}"/>
              </a:ext>
            </a:extLst>
          </p:cNvPr>
          <p:cNvGrpSpPr/>
          <p:nvPr userDrawn="1"/>
        </p:nvGrpSpPr>
        <p:grpSpPr>
          <a:xfrm>
            <a:off x="0" y="4795677"/>
            <a:ext cx="20104100" cy="6513195"/>
            <a:chOff x="0" y="4795677"/>
            <a:chExt cx="20104100" cy="6513195"/>
          </a:xfrm>
        </p:grpSpPr>
        <p:sp>
          <p:nvSpPr>
            <p:cNvPr id="6" name="object 4">
              <a:extLst>
                <a:ext uri="{FF2B5EF4-FFF2-40B4-BE49-F238E27FC236}">
                  <a16:creationId xmlns:a16="http://schemas.microsoft.com/office/drawing/2014/main" id="{F900B12E-7840-344F-8650-B3ACD66AD824}"/>
                </a:ext>
              </a:extLst>
            </p:cNvPr>
            <p:cNvSpPr/>
            <p:nvPr/>
          </p:nvSpPr>
          <p:spPr>
            <a:xfrm>
              <a:off x="9920855" y="10717555"/>
              <a:ext cx="407034" cy="221615"/>
            </a:xfrm>
            <a:custGeom>
              <a:avLst/>
              <a:gdLst/>
              <a:ahLst/>
              <a:cxnLst/>
              <a:rect l="l" t="t" r="r" b="b"/>
              <a:pathLst>
                <a:path w="407034" h="221615">
                  <a:moveTo>
                    <a:pt x="339178" y="0"/>
                  </a:moveTo>
                  <a:lnTo>
                    <a:pt x="186443" y="0"/>
                  </a:lnTo>
                  <a:lnTo>
                    <a:pt x="163649" y="27190"/>
                  </a:lnTo>
                  <a:lnTo>
                    <a:pt x="128431" y="68773"/>
                  </a:lnTo>
                  <a:lnTo>
                    <a:pt x="93503" y="107621"/>
                  </a:lnTo>
                  <a:lnTo>
                    <a:pt x="71577" y="126604"/>
                  </a:lnTo>
                  <a:lnTo>
                    <a:pt x="62076" y="128057"/>
                  </a:lnTo>
                  <a:lnTo>
                    <a:pt x="51547" y="128534"/>
                  </a:lnTo>
                  <a:lnTo>
                    <a:pt x="39442" y="130471"/>
                  </a:lnTo>
                  <a:lnTo>
                    <a:pt x="25212" y="136304"/>
                  </a:lnTo>
                  <a:lnTo>
                    <a:pt x="9337" y="153112"/>
                  </a:lnTo>
                  <a:lnTo>
                    <a:pt x="2014" y="176404"/>
                  </a:lnTo>
                  <a:lnTo>
                    <a:pt x="0" y="200875"/>
                  </a:lnTo>
                  <a:lnTo>
                    <a:pt x="49" y="221220"/>
                  </a:lnTo>
                  <a:lnTo>
                    <a:pt x="406799" y="221220"/>
                  </a:lnTo>
                  <a:lnTo>
                    <a:pt x="406799" y="70752"/>
                  </a:lnTo>
                  <a:lnTo>
                    <a:pt x="339178" y="0"/>
                  </a:lnTo>
                  <a:close/>
                </a:path>
              </a:pathLst>
            </a:custGeom>
            <a:solidFill>
              <a:srgbClr val="475B6D"/>
            </a:solidFill>
          </p:spPr>
          <p:txBody>
            <a:bodyPr wrap="square" lIns="0" tIns="0" rIns="0" bIns="0" rtlCol="0"/>
            <a:lstStyle/>
            <a:p>
              <a:endParaRPr/>
            </a:p>
          </p:txBody>
        </p:sp>
        <p:sp>
          <p:nvSpPr>
            <p:cNvPr id="7" name="object 5">
              <a:extLst>
                <a:ext uri="{FF2B5EF4-FFF2-40B4-BE49-F238E27FC236}">
                  <a16:creationId xmlns:a16="http://schemas.microsoft.com/office/drawing/2014/main" id="{46D442A6-23B1-2640-BF87-7F5242C27359}"/>
                </a:ext>
              </a:extLst>
            </p:cNvPr>
            <p:cNvSpPr/>
            <p:nvPr/>
          </p:nvSpPr>
          <p:spPr>
            <a:xfrm>
              <a:off x="9147916" y="7657489"/>
              <a:ext cx="1236980" cy="3189605"/>
            </a:xfrm>
            <a:custGeom>
              <a:avLst/>
              <a:gdLst/>
              <a:ahLst/>
              <a:cxnLst/>
              <a:rect l="l" t="t" r="r" b="b"/>
              <a:pathLst>
                <a:path w="1236979" h="3189604">
                  <a:moveTo>
                    <a:pt x="1236476" y="0"/>
                  </a:moveTo>
                  <a:lnTo>
                    <a:pt x="121348" y="160994"/>
                  </a:lnTo>
                  <a:lnTo>
                    <a:pt x="111896" y="263497"/>
                  </a:lnTo>
                  <a:lnTo>
                    <a:pt x="102818" y="366036"/>
                  </a:lnTo>
                  <a:lnTo>
                    <a:pt x="94118" y="468612"/>
                  </a:lnTo>
                  <a:lnTo>
                    <a:pt x="85795" y="571222"/>
                  </a:lnTo>
                  <a:lnTo>
                    <a:pt x="77853" y="673865"/>
                  </a:lnTo>
                  <a:lnTo>
                    <a:pt x="70293" y="776540"/>
                  </a:lnTo>
                  <a:lnTo>
                    <a:pt x="63116" y="879246"/>
                  </a:lnTo>
                  <a:lnTo>
                    <a:pt x="56326" y="981982"/>
                  </a:lnTo>
                  <a:lnTo>
                    <a:pt x="49923" y="1084745"/>
                  </a:lnTo>
                  <a:lnTo>
                    <a:pt x="43910" y="1187535"/>
                  </a:lnTo>
                  <a:lnTo>
                    <a:pt x="38287" y="1290351"/>
                  </a:lnTo>
                  <a:lnTo>
                    <a:pt x="33052" y="1393194"/>
                  </a:lnTo>
                  <a:lnTo>
                    <a:pt x="28201" y="1496059"/>
                  </a:lnTo>
                  <a:lnTo>
                    <a:pt x="23734" y="1598943"/>
                  </a:lnTo>
                  <a:lnTo>
                    <a:pt x="19651" y="1701845"/>
                  </a:lnTo>
                  <a:lnTo>
                    <a:pt x="15952" y="1804764"/>
                  </a:lnTo>
                  <a:lnTo>
                    <a:pt x="12638" y="1907697"/>
                  </a:lnTo>
                  <a:lnTo>
                    <a:pt x="9708" y="2010644"/>
                  </a:lnTo>
                  <a:lnTo>
                    <a:pt x="7163" y="2113602"/>
                  </a:lnTo>
                  <a:lnTo>
                    <a:pt x="5004" y="2216570"/>
                  </a:lnTo>
                  <a:lnTo>
                    <a:pt x="3229" y="2319546"/>
                  </a:lnTo>
                  <a:lnTo>
                    <a:pt x="1840" y="2422529"/>
                  </a:lnTo>
                  <a:lnTo>
                    <a:pt x="841" y="2525059"/>
                  </a:lnTo>
                  <a:lnTo>
                    <a:pt x="230" y="2627131"/>
                  </a:lnTo>
                  <a:lnTo>
                    <a:pt x="0" y="2729204"/>
                  </a:lnTo>
                  <a:lnTo>
                    <a:pt x="146" y="2831277"/>
                  </a:lnTo>
                  <a:lnTo>
                    <a:pt x="667" y="2933348"/>
                  </a:lnTo>
                  <a:lnTo>
                    <a:pt x="1561" y="3035418"/>
                  </a:lnTo>
                  <a:lnTo>
                    <a:pt x="2826" y="3137483"/>
                  </a:lnTo>
                  <a:lnTo>
                    <a:pt x="37826" y="3141640"/>
                  </a:lnTo>
                  <a:lnTo>
                    <a:pt x="96626" y="3149098"/>
                  </a:lnTo>
                  <a:lnTo>
                    <a:pt x="156090" y="3156268"/>
                  </a:lnTo>
                  <a:lnTo>
                    <a:pt x="217789" y="3163189"/>
                  </a:lnTo>
                  <a:lnTo>
                    <a:pt x="261088" y="3167064"/>
                  </a:lnTo>
                  <a:lnTo>
                    <a:pt x="304514" y="3168800"/>
                  </a:lnTo>
                  <a:lnTo>
                    <a:pt x="376914" y="3171068"/>
                  </a:lnTo>
                  <a:lnTo>
                    <a:pt x="377291" y="3161413"/>
                  </a:lnTo>
                  <a:lnTo>
                    <a:pt x="377771" y="3156610"/>
                  </a:lnTo>
                  <a:lnTo>
                    <a:pt x="384517" y="3056368"/>
                  </a:lnTo>
                  <a:lnTo>
                    <a:pt x="391591" y="2956150"/>
                  </a:lnTo>
                  <a:lnTo>
                    <a:pt x="398996" y="2855960"/>
                  </a:lnTo>
                  <a:lnTo>
                    <a:pt x="406732" y="2755798"/>
                  </a:lnTo>
                  <a:lnTo>
                    <a:pt x="414799" y="2655666"/>
                  </a:lnTo>
                  <a:lnTo>
                    <a:pt x="423200" y="2555565"/>
                  </a:lnTo>
                  <a:lnTo>
                    <a:pt x="431935" y="2455495"/>
                  </a:lnTo>
                  <a:lnTo>
                    <a:pt x="441005" y="2355459"/>
                  </a:lnTo>
                  <a:lnTo>
                    <a:pt x="450410" y="2255457"/>
                  </a:lnTo>
                  <a:lnTo>
                    <a:pt x="460240" y="2154615"/>
                  </a:lnTo>
                  <a:lnTo>
                    <a:pt x="470498" y="2052935"/>
                  </a:lnTo>
                  <a:lnTo>
                    <a:pt x="481100" y="1951294"/>
                  </a:lnTo>
                  <a:lnTo>
                    <a:pt x="492046" y="1849695"/>
                  </a:lnTo>
                  <a:lnTo>
                    <a:pt x="503337" y="1748137"/>
                  </a:lnTo>
                  <a:lnTo>
                    <a:pt x="514975" y="1646624"/>
                  </a:lnTo>
                  <a:lnTo>
                    <a:pt x="526960" y="1545156"/>
                  </a:lnTo>
                  <a:lnTo>
                    <a:pt x="539293" y="1443734"/>
                  </a:lnTo>
                  <a:lnTo>
                    <a:pt x="551975" y="1342361"/>
                  </a:lnTo>
                  <a:lnTo>
                    <a:pt x="565007" y="1241038"/>
                  </a:lnTo>
                  <a:lnTo>
                    <a:pt x="578120" y="1141825"/>
                  </a:lnTo>
                  <a:lnTo>
                    <a:pt x="591575" y="1042663"/>
                  </a:lnTo>
                  <a:lnTo>
                    <a:pt x="605360" y="943553"/>
                  </a:lnTo>
                  <a:lnTo>
                    <a:pt x="619466" y="844495"/>
                  </a:lnTo>
                  <a:lnTo>
                    <a:pt x="626636" y="794985"/>
                  </a:lnTo>
                  <a:lnTo>
                    <a:pt x="647341" y="1247488"/>
                  </a:lnTo>
                  <a:lnTo>
                    <a:pt x="657161" y="1448569"/>
                  </a:lnTo>
                  <a:lnTo>
                    <a:pt x="665074" y="1599345"/>
                  </a:lnTo>
                  <a:lnTo>
                    <a:pt x="670690" y="1699842"/>
                  </a:lnTo>
                  <a:lnTo>
                    <a:pt x="676723" y="1801302"/>
                  </a:lnTo>
                  <a:lnTo>
                    <a:pt x="683213" y="1902738"/>
                  </a:lnTo>
                  <a:lnTo>
                    <a:pt x="690226" y="2004138"/>
                  </a:lnTo>
                  <a:lnTo>
                    <a:pt x="693950" y="2054820"/>
                  </a:lnTo>
                  <a:lnTo>
                    <a:pt x="697830" y="2105489"/>
                  </a:lnTo>
                  <a:lnTo>
                    <a:pt x="701875" y="2156143"/>
                  </a:lnTo>
                  <a:lnTo>
                    <a:pt x="706092" y="2206780"/>
                  </a:lnTo>
                  <a:lnTo>
                    <a:pt x="710491" y="2257399"/>
                  </a:lnTo>
                  <a:lnTo>
                    <a:pt x="715080" y="2307998"/>
                  </a:lnTo>
                  <a:lnTo>
                    <a:pt x="719867" y="2358577"/>
                  </a:lnTo>
                  <a:lnTo>
                    <a:pt x="724860" y="2409132"/>
                  </a:lnTo>
                  <a:lnTo>
                    <a:pt x="730068" y="2459664"/>
                  </a:lnTo>
                  <a:lnTo>
                    <a:pt x="735500" y="2510169"/>
                  </a:lnTo>
                  <a:lnTo>
                    <a:pt x="741163" y="2560648"/>
                  </a:lnTo>
                  <a:lnTo>
                    <a:pt x="747067" y="2611098"/>
                  </a:lnTo>
                  <a:lnTo>
                    <a:pt x="753219" y="2661518"/>
                  </a:lnTo>
                  <a:lnTo>
                    <a:pt x="759925" y="2714213"/>
                  </a:lnTo>
                  <a:lnTo>
                    <a:pt x="766918" y="2766865"/>
                  </a:lnTo>
                  <a:lnTo>
                    <a:pt x="774204" y="2819471"/>
                  </a:lnTo>
                  <a:lnTo>
                    <a:pt x="781793" y="2872027"/>
                  </a:lnTo>
                  <a:lnTo>
                    <a:pt x="789694" y="2924531"/>
                  </a:lnTo>
                  <a:lnTo>
                    <a:pt x="797915" y="2976980"/>
                  </a:lnTo>
                  <a:lnTo>
                    <a:pt x="806466" y="3029369"/>
                  </a:lnTo>
                  <a:lnTo>
                    <a:pt x="815355" y="3081697"/>
                  </a:lnTo>
                  <a:lnTo>
                    <a:pt x="824590" y="3133960"/>
                  </a:lnTo>
                  <a:lnTo>
                    <a:pt x="834181" y="3186154"/>
                  </a:lnTo>
                  <a:lnTo>
                    <a:pt x="930489" y="3187388"/>
                  </a:lnTo>
                  <a:lnTo>
                    <a:pt x="1018736" y="3188770"/>
                  </a:lnTo>
                  <a:lnTo>
                    <a:pt x="1021633" y="3183727"/>
                  </a:lnTo>
                  <a:lnTo>
                    <a:pt x="1028391" y="3181914"/>
                  </a:lnTo>
                  <a:lnTo>
                    <a:pt x="1035291" y="3183585"/>
                  </a:lnTo>
                  <a:lnTo>
                    <a:pt x="1038616" y="3188999"/>
                  </a:lnTo>
                  <a:lnTo>
                    <a:pt x="1088800" y="3189205"/>
                  </a:lnTo>
                  <a:lnTo>
                    <a:pt x="1117411" y="3188981"/>
                  </a:lnTo>
                  <a:lnTo>
                    <a:pt x="1141174" y="3188319"/>
                  </a:lnTo>
                  <a:lnTo>
                    <a:pt x="1220393" y="3184462"/>
                  </a:lnTo>
                  <a:lnTo>
                    <a:pt x="1236476" y="0"/>
                  </a:lnTo>
                  <a:close/>
                </a:path>
              </a:pathLst>
            </a:custGeom>
            <a:solidFill>
              <a:srgbClr val="008C7F"/>
            </a:solidFill>
          </p:spPr>
          <p:txBody>
            <a:bodyPr wrap="square" lIns="0" tIns="0" rIns="0" bIns="0" rtlCol="0"/>
            <a:lstStyle/>
            <a:p>
              <a:endParaRPr/>
            </a:p>
          </p:txBody>
        </p:sp>
        <p:sp>
          <p:nvSpPr>
            <p:cNvPr id="8" name="object 6">
              <a:extLst>
                <a:ext uri="{FF2B5EF4-FFF2-40B4-BE49-F238E27FC236}">
                  <a16:creationId xmlns:a16="http://schemas.microsoft.com/office/drawing/2014/main" id="{FC67ADDB-1518-E64C-9E39-9EC7C8A2A500}"/>
                </a:ext>
              </a:extLst>
            </p:cNvPr>
            <p:cNvSpPr/>
            <p:nvPr/>
          </p:nvSpPr>
          <p:spPr>
            <a:xfrm>
              <a:off x="8991250" y="7017566"/>
              <a:ext cx="224790" cy="1464310"/>
            </a:xfrm>
            <a:custGeom>
              <a:avLst/>
              <a:gdLst/>
              <a:ahLst/>
              <a:cxnLst/>
              <a:rect l="l" t="t" r="r" b="b"/>
              <a:pathLst>
                <a:path w="224790" h="1464309">
                  <a:moveTo>
                    <a:pt x="26948" y="0"/>
                  </a:moveTo>
                  <a:lnTo>
                    <a:pt x="4165" y="20838"/>
                  </a:lnTo>
                  <a:lnTo>
                    <a:pt x="0" y="69752"/>
                  </a:lnTo>
                  <a:lnTo>
                    <a:pt x="5916" y="311788"/>
                  </a:lnTo>
                  <a:lnTo>
                    <a:pt x="23456" y="613034"/>
                  </a:lnTo>
                  <a:lnTo>
                    <a:pt x="41865" y="869811"/>
                  </a:lnTo>
                  <a:lnTo>
                    <a:pt x="50392" y="978443"/>
                  </a:lnTo>
                  <a:lnTo>
                    <a:pt x="21020" y="1089551"/>
                  </a:lnTo>
                  <a:lnTo>
                    <a:pt x="7213" y="1154503"/>
                  </a:lnTo>
                  <a:lnTo>
                    <a:pt x="5356" y="1198423"/>
                  </a:lnTo>
                  <a:lnTo>
                    <a:pt x="11835" y="1246435"/>
                  </a:lnTo>
                  <a:lnTo>
                    <a:pt x="28394" y="1304333"/>
                  </a:lnTo>
                  <a:lnTo>
                    <a:pt x="52129" y="1354815"/>
                  </a:lnTo>
                  <a:lnTo>
                    <a:pt x="74324" y="1400035"/>
                  </a:lnTo>
                  <a:lnTo>
                    <a:pt x="86267" y="1442145"/>
                  </a:lnTo>
                  <a:lnTo>
                    <a:pt x="94777" y="1463829"/>
                  </a:lnTo>
                  <a:lnTo>
                    <a:pt x="109091" y="1463830"/>
                  </a:lnTo>
                  <a:lnTo>
                    <a:pt x="121780" y="1443707"/>
                  </a:lnTo>
                  <a:lnTo>
                    <a:pt x="125419" y="1405022"/>
                  </a:lnTo>
                  <a:lnTo>
                    <a:pt x="112582" y="1349332"/>
                  </a:lnTo>
                  <a:lnTo>
                    <a:pt x="97191" y="1286204"/>
                  </a:lnTo>
                  <a:lnTo>
                    <a:pt x="95359" y="1227665"/>
                  </a:lnTo>
                  <a:lnTo>
                    <a:pt x="103055" y="1179052"/>
                  </a:lnTo>
                  <a:lnTo>
                    <a:pt x="116245" y="1145699"/>
                  </a:lnTo>
                  <a:lnTo>
                    <a:pt x="130896" y="1132944"/>
                  </a:lnTo>
                  <a:lnTo>
                    <a:pt x="141779" y="1152343"/>
                  </a:lnTo>
                  <a:lnTo>
                    <a:pt x="145010" y="1198936"/>
                  </a:lnTo>
                  <a:lnTo>
                    <a:pt x="149126" y="1252889"/>
                  </a:lnTo>
                  <a:lnTo>
                    <a:pt x="162664" y="1294367"/>
                  </a:lnTo>
                  <a:lnTo>
                    <a:pt x="180879" y="1302054"/>
                  </a:lnTo>
                  <a:lnTo>
                    <a:pt x="194793" y="1277717"/>
                  </a:lnTo>
                  <a:lnTo>
                    <a:pt x="206574" y="1236035"/>
                  </a:lnTo>
                  <a:lnTo>
                    <a:pt x="218390" y="1191684"/>
                  </a:lnTo>
                  <a:lnTo>
                    <a:pt x="224294" y="1151892"/>
                  </a:lnTo>
                  <a:lnTo>
                    <a:pt x="222286" y="1103108"/>
                  </a:lnTo>
                  <a:lnTo>
                    <a:pt x="214062" y="1049625"/>
                  </a:lnTo>
                  <a:lnTo>
                    <a:pt x="201318" y="995735"/>
                  </a:lnTo>
                  <a:lnTo>
                    <a:pt x="185751" y="945730"/>
                  </a:lnTo>
                  <a:lnTo>
                    <a:pt x="181312" y="924629"/>
                  </a:lnTo>
                  <a:lnTo>
                    <a:pt x="178748" y="893347"/>
                  </a:lnTo>
                  <a:lnTo>
                    <a:pt x="177773" y="853321"/>
                  </a:lnTo>
                  <a:lnTo>
                    <a:pt x="178103" y="805987"/>
                  </a:lnTo>
                  <a:lnTo>
                    <a:pt x="179451" y="752781"/>
                  </a:lnTo>
                  <a:lnTo>
                    <a:pt x="181534" y="695141"/>
                  </a:lnTo>
                  <a:lnTo>
                    <a:pt x="189333" y="509977"/>
                  </a:lnTo>
                  <a:lnTo>
                    <a:pt x="191498" y="448962"/>
                  </a:lnTo>
                  <a:lnTo>
                    <a:pt x="192972" y="390694"/>
                  </a:lnTo>
                  <a:lnTo>
                    <a:pt x="193468" y="336611"/>
                  </a:lnTo>
                  <a:lnTo>
                    <a:pt x="192701" y="288148"/>
                  </a:lnTo>
                  <a:lnTo>
                    <a:pt x="190386" y="246742"/>
                  </a:lnTo>
                  <a:lnTo>
                    <a:pt x="186238" y="213829"/>
                  </a:lnTo>
                  <a:lnTo>
                    <a:pt x="205395" y="26231"/>
                  </a:lnTo>
                  <a:lnTo>
                    <a:pt x="87606" y="3157"/>
                  </a:lnTo>
                  <a:lnTo>
                    <a:pt x="26948" y="0"/>
                  </a:lnTo>
                  <a:close/>
                </a:path>
              </a:pathLst>
            </a:custGeom>
            <a:solidFill>
              <a:srgbClr val="A06D51"/>
            </a:solidFill>
          </p:spPr>
          <p:txBody>
            <a:bodyPr wrap="square" lIns="0" tIns="0" rIns="0" bIns="0" rtlCol="0"/>
            <a:lstStyle/>
            <a:p>
              <a:endParaRPr/>
            </a:p>
          </p:txBody>
        </p:sp>
        <p:sp>
          <p:nvSpPr>
            <p:cNvPr id="9" name="object 7">
              <a:extLst>
                <a:ext uri="{FF2B5EF4-FFF2-40B4-BE49-F238E27FC236}">
                  <a16:creationId xmlns:a16="http://schemas.microsoft.com/office/drawing/2014/main" id="{F3D51561-7664-CC41-AD8C-4AFA6630B804}"/>
                </a:ext>
              </a:extLst>
            </p:cNvPr>
            <p:cNvSpPr/>
            <p:nvPr/>
          </p:nvSpPr>
          <p:spPr>
            <a:xfrm>
              <a:off x="8900251" y="5881323"/>
              <a:ext cx="1802764" cy="2395855"/>
            </a:xfrm>
            <a:custGeom>
              <a:avLst/>
              <a:gdLst/>
              <a:ahLst/>
              <a:cxnLst/>
              <a:rect l="l" t="t" r="r" b="b"/>
              <a:pathLst>
                <a:path w="1802765" h="2395854">
                  <a:moveTo>
                    <a:pt x="905469" y="14"/>
                  </a:moveTo>
                  <a:lnTo>
                    <a:pt x="905262" y="14"/>
                  </a:lnTo>
                  <a:lnTo>
                    <a:pt x="896901" y="1538"/>
                  </a:lnTo>
                  <a:lnTo>
                    <a:pt x="842747" y="13662"/>
                  </a:lnTo>
                  <a:lnTo>
                    <a:pt x="800133" y="25217"/>
                  </a:lnTo>
                  <a:lnTo>
                    <a:pt x="749281" y="41058"/>
                  </a:lnTo>
                  <a:lnTo>
                    <a:pt x="691782" y="61651"/>
                  </a:lnTo>
                  <a:lnTo>
                    <a:pt x="629224" y="87463"/>
                  </a:lnTo>
                  <a:lnTo>
                    <a:pt x="563199" y="118960"/>
                  </a:lnTo>
                  <a:lnTo>
                    <a:pt x="495295" y="156611"/>
                  </a:lnTo>
                  <a:lnTo>
                    <a:pt x="427102" y="200881"/>
                  </a:lnTo>
                  <a:lnTo>
                    <a:pt x="396011" y="226737"/>
                  </a:lnTo>
                  <a:lnTo>
                    <a:pt x="351509" y="277758"/>
                  </a:lnTo>
                  <a:lnTo>
                    <a:pt x="305772" y="342416"/>
                  </a:lnTo>
                  <a:lnTo>
                    <a:pt x="280033" y="384287"/>
                  </a:lnTo>
                  <a:lnTo>
                    <a:pt x="252985" y="432951"/>
                  </a:lnTo>
                  <a:lnTo>
                    <a:pt x="225081" y="488730"/>
                  </a:lnTo>
                  <a:lnTo>
                    <a:pt x="196776" y="551949"/>
                  </a:lnTo>
                  <a:lnTo>
                    <a:pt x="168522" y="622931"/>
                  </a:lnTo>
                  <a:lnTo>
                    <a:pt x="0" y="1197900"/>
                  </a:lnTo>
                  <a:lnTo>
                    <a:pt x="388147" y="1233125"/>
                  </a:lnTo>
                  <a:lnTo>
                    <a:pt x="295829" y="2395808"/>
                  </a:lnTo>
                  <a:lnTo>
                    <a:pt x="1553445" y="2319840"/>
                  </a:lnTo>
                  <a:lnTo>
                    <a:pt x="1433733" y="1268535"/>
                  </a:lnTo>
                  <a:lnTo>
                    <a:pt x="1802547" y="1178071"/>
                  </a:lnTo>
                  <a:lnTo>
                    <a:pt x="1642209" y="622931"/>
                  </a:lnTo>
                  <a:lnTo>
                    <a:pt x="1613954" y="551949"/>
                  </a:lnTo>
                  <a:lnTo>
                    <a:pt x="1585647" y="488730"/>
                  </a:lnTo>
                  <a:lnTo>
                    <a:pt x="1557742" y="432951"/>
                  </a:lnTo>
                  <a:lnTo>
                    <a:pt x="1530693" y="384287"/>
                  </a:lnTo>
                  <a:lnTo>
                    <a:pt x="1504953" y="342416"/>
                  </a:lnTo>
                  <a:lnTo>
                    <a:pt x="1480976" y="307014"/>
                  </a:lnTo>
                  <a:lnTo>
                    <a:pt x="1440125" y="254323"/>
                  </a:lnTo>
                  <a:lnTo>
                    <a:pt x="1404811" y="217581"/>
                  </a:lnTo>
                  <a:lnTo>
                    <a:pt x="1315435" y="156611"/>
                  </a:lnTo>
                  <a:lnTo>
                    <a:pt x="1247529" y="118960"/>
                  </a:lnTo>
                  <a:lnTo>
                    <a:pt x="1181503" y="87463"/>
                  </a:lnTo>
                  <a:lnTo>
                    <a:pt x="1118945" y="61651"/>
                  </a:lnTo>
                  <a:lnTo>
                    <a:pt x="1061445" y="41058"/>
                  </a:lnTo>
                  <a:lnTo>
                    <a:pt x="1010594" y="25217"/>
                  </a:lnTo>
                  <a:lnTo>
                    <a:pt x="967981" y="13662"/>
                  </a:lnTo>
                  <a:lnTo>
                    <a:pt x="913829" y="1538"/>
                  </a:lnTo>
                  <a:lnTo>
                    <a:pt x="905469" y="36"/>
                  </a:lnTo>
                  <a:close/>
                </a:path>
                <a:path w="1802765" h="2395854">
                  <a:moveTo>
                    <a:pt x="905262" y="0"/>
                  </a:moveTo>
                  <a:close/>
                </a:path>
                <a:path w="1802765" h="2395854">
                  <a:moveTo>
                    <a:pt x="905469" y="0"/>
                  </a:moveTo>
                  <a:close/>
                </a:path>
              </a:pathLst>
            </a:custGeom>
            <a:solidFill>
              <a:srgbClr val="009E96"/>
            </a:solidFill>
          </p:spPr>
          <p:txBody>
            <a:bodyPr wrap="square" lIns="0" tIns="0" rIns="0" bIns="0" rtlCol="0"/>
            <a:lstStyle/>
            <a:p>
              <a:endParaRPr/>
            </a:p>
          </p:txBody>
        </p:sp>
        <p:sp>
          <p:nvSpPr>
            <p:cNvPr id="10" name="object 8">
              <a:extLst>
                <a:ext uri="{FF2B5EF4-FFF2-40B4-BE49-F238E27FC236}">
                  <a16:creationId xmlns:a16="http://schemas.microsoft.com/office/drawing/2014/main" id="{1661AF3C-BEE0-1F47-9653-3AB91594BF4B}"/>
                </a:ext>
              </a:extLst>
            </p:cNvPr>
            <p:cNvSpPr/>
            <p:nvPr/>
          </p:nvSpPr>
          <p:spPr>
            <a:xfrm>
              <a:off x="9386672" y="4986898"/>
              <a:ext cx="732155" cy="1508125"/>
            </a:xfrm>
            <a:custGeom>
              <a:avLst/>
              <a:gdLst/>
              <a:ahLst/>
              <a:cxnLst/>
              <a:rect l="l" t="t" r="r" b="b"/>
              <a:pathLst>
                <a:path w="732154" h="1508125">
                  <a:moveTo>
                    <a:pt x="731647" y="285140"/>
                  </a:moveTo>
                  <a:lnTo>
                    <a:pt x="727811" y="237959"/>
                  </a:lnTo>
                  <a:lnTo>
                    <a:pt x="716711" y="194627"/>
                  </a:lnTo>
                  <a:lnTo>
                    <a:pt x="698982" y="155257"/>
                  </a:lnTo>
                  <a:lnTo>
                    <a:pt x="675233" y="120002"/>
                  </a:lnTo>
                  <a:lnTo>
                    <a:pt x="646087" y="89001"/>
                  </a:lnTo>
                  <a:lnTo>
                    <a:pt x="612178" y="62382"/>
                  </a:lnTo>
                  <a:lnTo>
                    <a:pt x="574116" y="40297"/>
                  </a:lnTo>
                  <a:lnTo>
                    <a:pt x="532536" y="22872"/>
                  </a:lnTo>
                  <a:lnTo>
                    <a:pt x="488048" y="10261"/>
                  </a:lnTo>
                  <a:lnTo>
                    <a:pt x="441286" y="2590"/>
                  </a:lnTo>
                  <a:lnTo>
                    <a:pt x="392861" y="0"/>
                  </a:lnTo>
                  <a:lnTo>
                    <a:pt x="347357" y="1803"/>
                  </a:lnTo>
                  <a:lnTo>
                    <a:pt x="301320" y="7213"/>
                  </a:lnTo>
                  <a:lnTo>
                    <a:pt x="255612" y="16268"/>
                  </a:lnTo>
                  <a:lnTo>
                    <a:pt x="211086" y="28994"/>
                  </a:lnTo>
                  <a:lnTo>
                    <a:pt x="168592" y="45415"/>
                  </a:lnTo>
                  <a:lnTo>
                    <a:pt x="128993" y="65557"/>
                  </a:lnTo>
                  <a:lnTo>
                    <a:pt x="93141" y="89446"/>
                  </a:lnTo>
                  <a:lnTo>
                    <a:pt x="61887" y="117094"/>
                  </a:lnTo>
                  <a:lnTo>
                    <a:pt x="36093" y="148551"/>
                  </a:lnTo>
                  <a:lnTo>
                    <a:pt x="16611" y="183832"/>
                  </a:lnTo>
                  <a:lnTo>
                    <a:pt x="4292" y="222973"/>
                  </a:lnTo>
                  <a:lnTo>
                    <a:pt x="0" y="265976"/>
                  </a:lnTo>
                  <a:lnTo>
                    <a:pt x="84264" y="771347"/>
                  </a:lnTo>
                  <a:lnTo>
                    <a:pt x="170510" y="800239"/>
                  </a:lnTo>
                  <a:lnTo>
                    <a:pt x="170510" y="1011072"/>
                  </a:lnTo>
                  <a:lnTo>
                    <a:pt x="321094" y="1507744"/>
                  </a:lnTo>
                  <a:lnTo>
                    <a:pt x="646264" y="1017879"/>
                  </a:lnTo>
                  <a:lnTo>
                    <a:pt x="654481" y="1011072"/>
                  </a:lnTo>
                  <a:lnTo>
                    <a:pt x="654481" y="644423"/>
                  </a:lnTo>
                  <a:lnTo>
                    <a:pt x="638873" y="644423"/>
                  </a:lnTo>
                  <a:lnTo>
                    <a:pt x="731647" y="285140"/>
                  </a:lnTo>
                  <a:close/>
                </a:path>
              </a:pathLst>
            </a:custGeom>
            <a:solidFill>
              <a:srgbClr val="A06D51"/>
            </a:solidFill>
          </p:spPr>
          <p:txBody>
            <a:bodyPr wrap="square" lIns="0" tIns="0" rIns="0" bIns="0" rtlCol="0"/>
            <a:lstStyle/>
            <a:p>
              <a:endParaRPr/>
            </a:p>
          </p:txBody>
        </p:sp>
        <p:sp>
          <p:nvSpPr>
            <p:cNvPr id="11" name="object 9">
              <a:extLst>
                <a:ext uri="{FF2B5EF4-FFF2-40B4-BE49-F238E27FC236}">
                  <a16:creationId xmlns:a16="http://schemas.microsoft.com/office/drawing/2014/main" id="{4EF42B65-54B3-3946-9643-1E777A1B43DF}"/>
                </a:ext>
              </a:extLst>
            </p:cNvPr>
            <p:cNvSpPr/>
            <p:nvPr/>
          </p:nvSpPr>
          <p:spPr>
            <a:xfrm>
              <a:off x="9523300" y="5012339"/>
              <a:ext cx="455295" cy="143510"/>
            </a:xfrm>
            <a:custGeom>
              <a:avLst/>
              <a:gdLst/>
              <a:ahLst/>
              <a:cxnLst/>
              <a:rect l="l" t="t" r="r" b="b"/>
              <a:pathLst>
                <a:path w="455295" h="143510">
                  <a:moveTo>
                    <a:pt x="173020" y="0"/>
                  </a:moveTo>
                  <a:lnTo>
                    <a:pt x="0" y="83384"/>
                  </a:lnTo>
                  <a:lnTo>
                    <a:pt x="28001" y="95937"/>
                  </a:lnTo>
                  <a:lnTo>
                    <a:pt x="95140" y="121772"/>
                  </a:lnTo>
                  <a:lnTo>
                    <a:pt x="176116" y="143153"/>
                  </a:lnTo>
                  <a:lnTo>
                    <a:pt x="245629" y="142346"/>
                  </a:lnTo>
                  <a:lnTo>
                    <a:pt x="359950" y="105315"/>
                  </a:lnTo>
                  <a:lnTo>
                    <a:pt x="419890" y="84299"/>
                  </a:lnTo>
                  <a:lnTo>
                    <a:pt x="445097" y="71493"/>
                  </a:lnTo>
                  <a:lnTo>
                    <a:pt x="455220" y="59093"/>
                  </a:lnTo>
                  <a:lnTo>
                    <a:pt x="418056" y="36359"/>
                  </a:lnTo>
                  <a:lnTo>
                    <a:pt x="318181" y="493"/>
                  </a:lnTo>
                  <a:lnTo>
                    <a:pt x="173020" y="0"/>
                  </a:lnTo>
                  <a:close/>
                </a:path>
              </a:pathLst>
            </a:custGeom>
            <a:solidFill>
              <a:srgbClr val="475B6D"/>
            </a:solidFill>
          </p:spPr>
          <p:txBody>
            <a:bodyPr wrap="square" lIns="0" tIns="0" rIns="0" bIns="0" rtlCol="0"/>
            <a:lstStyle/>
            <a:p>
              <a:endParaRPr/>
            </a:p>
          </p:txBody>
        </p:sp>
        <p:sp>
          <p:nvSpPr>
            <p:cNvPr id="12" name="object 10">
              <a:extLst>
                <a:ext uri="{FF2B5EF4-FFF2-40B4-BE49-F238E27FC236}">
                  <a16:creationId xmlns:a16="http://schemas.microsoft.com/office/drawing/2014/main" id="{02E7346D-0964-2A41-BE02-75B570A32C80}"/>
                </a:ext>
              </a:extLst>
            </p:cNvPr>
            <p:cNvSpPr/>
            <p:nvPr/>
          </p:nvSpPr>
          <p:spPr>
            <a:xfrm>
              <a:off x="9703346" y="5433054"/>
              <a:ext cx="46355" cy="87630"/>
            </a:xfrm>
            <a:custGeom>
              <a:avLst/>
              <a:gdLst/>
              <a:ahLst/>
              <a:cxnLst/>
              <a:rect l="l" t="t" r="r" b="b"/>
              <a:pathLst>
                <a:path w="46354" h="87629">
                  <a:moveTo>
                    <a:pt x="27371" y="0"/>
                  </a:moveTo>
                  <a:lnTo>
                    <a:pt x="24069" y="1580"/>
                  </a:lnTo>
                  <a:lnTo>
                    <a:pt x="0" y="70124"/>
                  </a:lnTo>
                  <a:lnTo>
                    <a:pt x="1588" y="73434"/>
                  </a:lnTo>
                  <a:lnTo>
                    <a:pt x="37278" y="85964"/>
                  </a:lnTo>
                  <a:lnTo>
                    <a:pt x="40300" y="87028"/>
                  </a:lnTo>
                  <a:lnTo>
                    <a:pt x="43602" y="85439"/>
                  </a:lnTo>
                  <a:lnTo>
                    <a:pt x="45730" y="79396"/>
                  </a:lnTo>
                  <a:lnTo>
                    <a:pt x="44142" y="76086"/>
                  </a:lnTo>
                  <a:lnTo>
                    <a:pt x="13918" y="65477"/>
                  </a:lnTo>
                  <a:lnTo>
                    <a:pt x="35003" y="5422"/>
                  </a:lnTo>
                  <a:lnTo>
                    <a:pt x="33414" y="2120"/>
                  </a:lnTo>
                  <a:lnTo>
                    <a:pt x="27371" y="0"/>
                  </a:lnTo>
                  <a:close/>
                </a:path>
              </a:pathLst>
            </a:custGeom>
            <a:solidFill>
              <a:srgbClr val="5B3F47"/>
            </a:solidFill>
          </p:spPr>
          <p:txBody>
            <a:bodyPr wrap="square" lIns="0" tIns="0" rIns="0" bIns="0" rtlCol="0"/>
            <a:lstStyle/>
            <a:p>
              <a:endParaRPr/>
            </a:p>
          </p:txBody>
        </p:sp>
        <p:sp>
          <p:nvSpPr>
            <p:cNvPr id="13" name="object 11">
              <a:extLst>
                <a:ext uri="{FF2B5EF4-FFF2-40B4-BE49-F238E27FC236}">
                  <a16:creationId xmlns:a16="http://schemas.microsoft.com/office/drawing/2014/main" id="{CA9F71AA-0003-B74B-9903-16659F04BBBD}"/>
                </a:ext>
              </a:extLst>
            </p:cNvPr>
            <p:cNvSpPr/>
            <p:nvPr/>
          </p:nvSpPr>
          <p:spPr>
            <a:xfrm>
              <a:off x="9573235" y="5374413"/>
              <a:ext cx="314325" cy="64135"/>
            </a:xfrm>
            <a:custGeom>
              <a:avLst/>
              <a:gdLst/>
              <a:ahLst/>
              <a:cxnLst/>
              <a:rect l="l" t="t" r="r" b="b"/>
              <a:pathLst>
                <a:path w="314325" h="64135">
                  <a:moveTo>
                    <a:pt x="53708" y="27876"/>
                  </a:moveTo>
                  <a:lnTo>
                    <a:pt x="52006" y="17348"/>
                  </a:lnTo>
                  <a:lnTo>
                    <a:pt x="46583" y="8597"/>
                  </a:lnTo>
                  <a:lnTo>
                    <a:pt x="38277" y="2514"/>
                  </a:lnTo>
                  <a:lnTo>
                    <a:pt x="27901" y="0"/>
                  </a:lnTo>
                  <a:lnTo>
                    <a:pt x="17373" y="1689"/>
                  </a:lnTo>
                  <a:lnTo>
                    <a:pt x="8610" y="7112"/>
                  </a:lnTo>
                  <a:lnTo>
                    <a:pt x="2527" y="15405"/>
                  </a:lnTo>
                  <a:lnTo>
                    <a:pt x="0" y="25768"/>
                  </a:lnTo>
                  <a:lnTo>
                    <a:pt x="1701" y="36283"/>
                  </a:lnTo>
                  <a:lnTo>
                    <a:pt x="7124" y="45046"/>
                  </a:lnTo>
                  <a:lnTo>
                    <a:pt x="15430" y="51130"/>
                  </a:lnTo>
                  <a:lnTo>
                    <a:pt x="25793" y="53644"/>
                  </a:lnTo>
                  <a:lnTo>
                    <a:pt x="36334" y="51943"/>
                  </a:lnTo>
                  <a:lnTo>
                    <a:pt x="45097" y="46532"/>
                  </a:lnTo>
                  <a:lnTo>
                    <a:pt x="51181" y="38227"/>
                  </a:lnTo>
                  <a:lnTo>
                    <a:pt x="53708" y="27876"/>
                  </a:lnTo>
                  <a:close/>
                </a:path>
                <a:path w="314325" h="64135">
                  <a:moveTo>
                    <a:pt x="313778" y="38074"/>
                  </a:moveTo>
                  <a:lnTo>
                    <a:pt x="312077" y="27546"/>
                  </a:lnTo>
                  <a:lnTo>
                    <a:pt x="306654" y="18796"/>
                  </a:lnTo>
                  <a:lnTo>
                    <a:pt x="298348" y="12712"/>
                  </a:lnTo>
                  <a:lnTo>
                    <a:pt x="287972" y="10198"/>
                  </a:lnTo>
                  <a:lnTo>
                    <a:pt x="277444" y="11899"/>
                  </a:lnTo>
                  <a:lnTo>
                    <a:pt x="268681" y="17310"/>
                  </a:lnTo>
                  <a:lnTo>
                    <a:pt x="262597" y="25603"/>
                  </a:lnTo>
                  <a:lnTo>
                    <a:pt x="260070" y="35966"/>
                  </a:lnTo>
                  <a:lnTo>
                    <a:pt x="261772" y="46494"/>
                  </a:lnTo>
                  <a:lnTo>
                    <a:pt x="267195" y="55245"/>
                  </a:lnTo>
                  <a:lnTo>
                    <a:pt x="275501" y="61328"/>
                  </a:lnTo>
                  <a:lnTo>
                    <a:pt x="285877" y="63842"/>
                  </a:lnTo>
                  <a:lnTo>
                    <a:pt x="296405" y="62141"/>
                  </a:lnTo>
                  <a:lnTo>
                    <a:pt x="305168" y="56730"/>
                  </a:lnTo>
                  <a:lnTo>
                    <a:pt x="311264" y="48425"/>
                  </a:lnTo>
                  <a:lnTo>
                    <a:pt x="313778" y="38074"/>
                  </a:lnTo>
                  <a:close/>
                </a:path>
              </a:pathLst>
            </a:custGeom>
            <a:solidFill>
              <a:srgbClr val="211C3F"/>
            </a:solidFill>
          </p:spPr>
          <p:txBody>
            <a:bodyPr wrap="square" lIns="0" tIns="0" rIns="0" bIns="0" rtlCol="0"/>
            <a:lstStyle/>
            <a:p>
              <a:endParaRPr/>
            </a:p>
          </p:txBody>
        </p:sp>
        <p:sp>
          <p:nvSpPr>
            <p:cNvPr id="14" name="object 12">
              <a:extLst>
                <a:ext uri="{FF2B5EF4-FFF2-40B4-BE49-F238E27FC236}">
                  <a16:creationId xmlns:a16="http://schemas.microsoft.com/office/drawing/2014/main" id="{AD000A57-D5A4-B346-B443-10CA5C8DD508}"/>
                </a:ext>
              </a:extLst>
            </p:cNvPr>
            <p:cNvSpPr/>
            <p:nvPr/>
          </p:nvSpPr>
          <p:spPr>
            <a:xfrm>
              <a:off x="9344621" y="5054145"/>
              <a:ext cx="798195" cy="878205"/>
            </a:xfrm>
            <a:custGeom>
              <a:avLst/>
              <a:gdLst/>
              <a:ahLst/>
              <a:cxnLst/>
              <a:rect l="l" t="t" r="r" b="b"/>
              <a:pathLst>
                <a:path w="798195" h="878204">
                  <a:moveTo>
                    <a:pt x="318554" y="270306"/>
                  </a:moveTo>
                  <a:lnTo>
                    <a:pt x="277431" y="242862"/>
                  </a:lnTo>
                  <a:lnTo>
                    <a:pt x="261010" y="241922"/>
                  </a:lnTo>
                  <a:lnTo>
                    <a:pt x="236067" y="243865"/>
                  </a:lnTo>
                  <a:lnTo>
                    <a:pt x="199237" y="255155"/>
                  </a:lnTo>
                  <a:lnTo>
                    <a:pt x="154622" y="291388"/>
                  </a:lnTo>
                  <a:lnTo>
                    <a:pt x="142646" y="312445"/>
                  </a:lnTo>
                  <a:lnTo>
                    <a:pt x="148399" y="317042"/>
                  </a:lnTo>
                  <a:lnTo>
                    <a:pt x="154863" y="314680"/>
                  </a:lnTo>
                  <a:lnTo>
                    <a:pt x="197827" y="300545"/>
                  </a:lnTo>
                  <a:lnTo>
                    <a:pt x="241122" y="288658"/>
                  </a:lnTo>
                  <a:lnTo>
                    <a:pt x="279171" y="280149"/>
                  </a:lnTo>
                  <a:lnTo>
                    <a:pt x="306400" y="276136"/>
                  </a:lnTo>
                  <a:lnTo>
                    <a:pt x="313093" y="275678"/>
                  </a:lnTo>
                  <a:lnTo>
                    <a:pt x="318554" y="270306"/>
                  </a:lnTo>
                  <a:close/>
                </a:path>
                <a:path w="798195" h="878204">
                  <a:moveTo>
                    <a:pt x="643178" y="321602"/>
                  </a:moveTo>
                  <a:lnTo>
                    <a:pt x="627621" y="282041"/>
                  </a:lnTo>
                  <a:lnTo>
                    <a:pt x="597344" y="253834"/>
                  </a:lnTo>
                  <a:lnTo>
                    <a:pt x="563130" y="236143"/>
                  </a:lnTo>
                  <a:lnTo>
                    <a:pt x="531761" y="229793"/>
                  </a:lnTo>
                  <a:lnTo>
                    <a:pt x="505904" y="230835"/>
                  </a:lnTo>
                  <a:lnTo>
                    <a:pt x="488238" y="235331"/>
                  </a:lnTo>
                  <a:lnTo>
                    <a:pt x="482612" y="237502"/>
                  </a:lnTo>
                  <a:lnTo>
                    <a:pt x="483514" y="244817"/>
                  </a:lnTo>
                  <a:lnTo>
                    <a:pt x="489788" y="247662"/>
                  </a:lnTo>
                  <a:lnTo>
                    <a:pt x="530377" y="267601"/>
                  </a:lnTo>
                  <a:lnTo>
                    <a:pt x="569633" y="289382"/>
                  </a:lnTo>
                  <a:lnTo>
                    <a:pt x="602780" y="309905"/>
                  </a:lnTo>
                  <a:lnTo>
                    <a:pt x="625055" y="326097"/>
                  </a:lnTo>
                  <a:lnTo>
                    <a:pt x="630161" y="330441"/>
                  </a:lnTo>
                  <a:lnTo>
                    <a:pt x="637819" y="330415"/>
                  </a:lnTo>
                  <a:lnTo>
                    <a:pt x="642708" y="324167"/>
                  </a:lnTo>
                  <a:lnTo>
                    <a:pt x="643178" y="321602"/>
                  </a:lnTo>
                  <a:close/>
                </a:path>
                <a:path w="798195" h="878204">
                  <a:moveTo>
                    <a:pt x="798055" y="236334"/>
                  </a:moveTo>
                  <a:lnTo>
                    <a:pt x="795350" y="195846"/>
                  </a:lnTo>
                  <a:lnTo>
                    <a:pt x="789825" y="157848"/>
                  </a:lnTo>
                  <a:lnTo>
                    <a:pt x="769797" y="91173"/>
                  </a:lnTo>
                  <a:lnTo>
                    <a:pt x="736917" y="39954"/>
                  </a:lnTo>
                  <a:lnTo>
                    <a:pt x="690130" y="7797"/>
                  </a:lnTo>
                  <a:lnTo>
                    <a:pt x="661200" y="0"/>
                  </a:lnTo>
                  <a:lnTo>
                    <a:pt x="696810" y="23672"/>
                  </a:lnTo>
                  <a:lnTo>
                    <a:pt x="715060" y="42659"/>
                  </a:lnTo>
                  <a:lnTo>
                    <a:pt x="721702" y="66941"/>
                  </a:lnTo>
                  <a:lnTo>
                    <a:pt x="722858" y="129654"/>
                  </a:lnTo>
                  <a:lnTo>
                    <a:pt x="723709" y="165061"/>
                  </a:lnTo>
                  <a:lnTo>
                    <a:pt x="724281" y="209689"/>
                  </a:lnTo>
                  <a:lnTo>
                    <a:pt x="723823" y="260553"/>
                  </a:lnTo>
                  <a:lnTo>
                    <a:pt x="721626" y="314604"/>
                  </a:lnTo>
                  <a:lnTo>
                    <a:pt x="716940" y="368833"/>
                  </a:lnTo>
                  <a:lnTo>
                    <a:pt x="709015" y="420217"/>
                  </a:lnTo>
                  <a:lnTo>
                    <a:pt x="697141" y="465747"/>
                  </a:lnTo>
                  <a:lnTo>
                    <a:pt x="680567" y="502399"/>
                  </a:lnTo>
                  <a:lnTo>
                    <a:pt x="630377" y="536981"/>
                  </a:lnTo>
                  <a:lnTo>
                    <a:pt x="581240" y="538505"/>
                  </a:lnTo>
                  <a:lnTo>
                    <a:pt x="521449" y="539356"/>
                  </a:lnTo>
                  <a:lnTo>
                    <a:pt x="455231" y="539546"/>
                  </a:lnTo>
                  <a:lnTo>
                    <a:pt x="386803" y="539013"/>
                  </a:lnTo>
                  <a:lnTo>
                    <a:pt x="320370" y="537768"/>
                  </a:lnTo>
                  <a:lnTo>
                    <a:pt x="260172" y="535774"/>
                  </a:lnTo>
                  <a:lnTo>
                    <a:pt x="210426" y="533006"/>
                  </a:lnTo>
                  <a:lnTo>
                    <a:pt x="159118" y="525068"/>
                  </a:lnTo>
                  <a:lnTo>
                    <a:pt x="140284" y="463473"/>
                  </a:lnTo>
                  <a:lnTo>
                    <a:pt x="127152" y="404825"/>
                  </a:lnTo>
                  <a:lnTo>
                    <a:pt x="113372" y="337286"/>
                  </a:lnTo>
                  <a:lnTo>
                    <a:pt x="100279" y="268058"/>
                  </a:lnTo>
                  <a:lnTo>
                    <a:pt x="89230" y="204406"/>
                  </a:lnTo>
                  <a:lnTo>
                    <a:pt x="81559" y="153543"/>
                  </a:lnTo>
                  <a:lnTo>
                    <a:pt x="78651" y="122720"/>
                  </a:lnTo>
                  <a:lnTo>
                    <a:pt x="88798" y="77520"/>
                  </a:lnTo>
                  <a:lnTo>
                    <a:pt x="111467" y="43751"/>
                  </a:lnTo>
                  <a:lnTo>
                    <a:pt x="134200" y="22618"/>
                  </a:lnTo>
                  <a:lnTo>
                    <a:pt x="144538" y="15316"/>
                  </a:lnTo>
                  <a:lnTo>
                    <a:pt x="117055" y="22910"/>
                  </a:lnTo>
                  <a:lnTo>
                    <a:pt x="71259" y="55105"/>
                  </a:lnTo>
                  <a:lnTo>
                    <a:pt x="37249" y="106743"/>
                  </a:lnTo>
                  <a:lnTo>
                    <a:pt x="14452" y="174015"/>
                  </a:lnTo>
                  <a:lnTo>
                    <a:pt x="7073" y="212305"/>
                  </a:lnTo>
                  <a:lnTo>
                    <a:pt x="2273" y="253060"/>
                  </a:lnTo>
                  <a:lnTo>
                    <a:pt x="0" y="295795"/>
                  </a:lnTo>
                  <a:lnTo>
                    <a:pt x="177" y="340055"/>
                  </a:lnTo>
                  <a:lnTo>
                    <a:pt x="2717" y="385330"/>
                  </a:lnTo>
                  <a:lnTo>
                    <a:pt x="7569" y="431152"/>
                  </a:lnTo>
                  <a:lnTo>
                    <a:pt x="14643" y="477050"/>
                  </a:lnTo>
                  <a:lnTo>
                    <a:pt x="23876" y="522528"/>
                  </a:lnTo>
                  <a:lnTo>
                    <a:pt x="35191" y="567131"/>
                  </a:lnTo>
                  <a:lnTo>
                    <a:pt x="48526" y="610349"/>
                  </a:lnTo>
                  <a:lnTo>
                    <a:pt x="63817" y="651725"/>
                  </a:lnTo>
                  <a:lnTo>
                    <a:pt x="80962" y="690778"/>
                  </a:lnTo>
                  <a:lnTo>
                    <a:pt x="99923" y="727011"/>
                  </a:lnTo>
                  <a:lnTo>
                    <a:pt x="120611" y="759968"/>
                  </a:lnTo>
                  <a:lnTo>
                    <a:pt x="166890" y="814082"/>
                  </a:lnTo>
                  <a:lnTo>
                    <a:pt x="219227" y="849299"/>
                  </a:lnTo>
                  <a:lnTo>
                    <a:pt x="277050" y="861771"/>
                  </a:lnTo>
                  <a:lnTo>
                    <a:pt x="332079" y="871080"/>
                  </a:lnTo>
                  <a:lnTo>
                    <a:pt x="389597" y="875271"/>
                  </a:lnTo>
                  <a:lnTo>
                    <a:pt x="487553" y="877976"/>
                  </a:lnTo>
                  <a:lnTo>
                    <a:pt x="513575" y="876096"/>
                  </a:lnTo>
                  <a:lnTo>
                    <a:pt x="564476" y="854443"/>
                  </a:lnTo>
                  <a:lnTo>
                    <a:pt x="613003" y="811974"/>
                  </a:lnTo>
                  <a:lnTo>
                    <a:pt x="658101" y="752322"/>
                  </a:lnTo>
                  <a:lnTo>
                    <a:pt x="679043" y="717169"/>
                  </a:lnTo>
                  <a:lnTo>
                    <a:pt x="698728" y="679081"/>
                  </a:lnTo>
                  <a:lnTo>
                    <a:pt x="717029" y="638517"/>
                  </a:lnTo>
                  <a:lnTo>
                    <a:pt x="733818" y="595909"/>
                  </a:lnTo>
                  <a:lnTo>
                    <a:pt x="748969" y="551738"/>
                  </a:lnTo>
                  <a:lnTo>
                    <a:pt x="762355" y="506425"/>
                  </a:lnTo>
                  <a:lnTo>
                    <a:pt x="773823" y="460451"/>
                  </a:lnTo>
                  <a:lnTo>
                    <a:pt x="783259" y="414248"/>
                  </a:lnTo>
                  <a:lnTo>
                    <a:pt x="790536" y="368287"/>
                  </a:lnTo>
                  <a:lnTo>
                    <a:pt x="795515" y="323011"/>
                  </a:lnTo>
                  <a:lnTo>
                    <a:pt x="798055" y="278879"/>
                  </a:lnTo>
                  <a:lnTo>
                    <a:pt x="798055" y="236334"/>
                  </a:lnTo>
                  <a:close/>
                </a:path>
              </a:pathLst>
            </a:custGeom>
            <a:solidFill>
              <a:srgbClr val="475B6D"/>
            </a:solidFill>
          </p:spPr>
          <p:txBody>
            <a:bodyPr wrap="square" lIns="0" tIns="0" rIns="0" bIns="0" rtlCol="0"/>
            <a:lstStyle/>
            <a:p>
              <a:endParaRPr/>
            </a:p>
          </p:txBody>
        </p:sp>
        <p:pic>
          <p:nvPicPr>
            <p:cNvPr id="15" name="object 13">
              <a:extLst>
                <a:ext uri="{FF2B5EF4-FFF2-40B4-BE49-F238E27FC236}">
                  <a16:creationId xmlns:a16="http://schemas.microsoft.com/office/drawing/2014/main" id="{B5E51A15-D5B4-0848-A4F2-D2E72524DEB5}"/>
                </a:ext>
              </a:extLst>
            </p:cNvPr>
            <p:cNvPicPr/>
            <p:nvPr/>
          </p:nvPicPr>
          <p:blipFill>
            <a:blip r:embed="rId2" cstate="print"/>
            <a:stretch>
              <a:fillRect/>
            </a:stretch>
          </p:blipFill>
          <p:spPr>
            <a:xfrm>
              <a:off x="9640355" y="5623050"/>
              <a:ext cx="224293" cy="97725"/>
            </a:xfrm>
            <a:prstGeom prst="rect">
              <a:avLst/>
            </a:prstGeom>
          </p:spPr>
        </p:pic>
        <p:pic>
          <p:nvPicPr>
            <p:cNvPr id="16" name="object 14">
              <a:extLst>
                <a:ext uri="{FF2B5EF4-FFF2-40B4-BE49-F238E27FC236}">
                  <a16:creationId xmlns:a16="http://schemas.microsoft.com/office/drawing/2014/main" id="{B5B0ED1D-0768-7547-8198-8BC421B67400}"/>
                </a:ext>
              </a:extLst>
            </p:cNvPr>
            <p:cNvPicPr/>
            <p:nvPr/>
          </p:nvPicPr>
          <p:blipFill>
            <a:blip r:embed="rId3" cstate="print"/>
            <a:stretch>
              <a:fillRect/>
            </a:stretch>
          </p:blipFill>
          <p:spPr>
            <a:xfrm>
              <a:off x="10076839" y="5347132"/>
              <a:ext cx="124084" cy="157618"/>
            </a:xfrm>
            <a:prstGeom prst="rect">
              <a:avLst/>
            </a:prstGeom>
          </p:spPr>
        </p:pic>
        <p:pic>
          <p:nvPicPr>
            <p:cNvPr id="17" name="object 15">
              <a:extLst>
                <a:ext uri="{FF2B5EF4-FFF2-40B4-BE49-F238E27FC236}">
                  <a16:creationId xmlns:a16="http://schemas.microsoft.com/office/drawing/2014/main" id="{058A9C63-32EA-D14F-8C43-4AA45986714F}"/>
                </a:ext>
              </a:extLst>
            </p:cNvPr>
            <p:cNvPicPr/>
            <p:nvPr/>
          </p:nvPicPr>
          <p:blipFill>
            <a:blip r:embed="rId4" cstate="print"/>
            <a:stretch>
              <a:fillRect/>
            </a:stretch>
          </p:blipFill>
          <p:spPr>
            <a:xfrm>
              <a:off x="9287732" y="5356491"/>
              <a:ext cx="124084" cy="157618"/>
            </a:xfrm>
            <a:prstGeom prst="rect">
              <a:avLst/>
            </a:prstGeom>
          </p:spPr>
        </p:pic>
        <p:sp>
          <p:nvSpPr>
            <p:cNvPr id="18" name="object 16">
              <a:extLst>
                <a:ext uri="{FF2B5EF4-FFF2-40B4-BE49-F238E27FC236}">
                  <a16:creationId xmlns:a16="http://schemas.microsoft.com/office/drawing/2014/main" id="{E82E2E6E-872F-B147-9CD2-0E22D9C85D0E}"/>
                </a:ext>
              </a:extLst>
            </p:cNvPr>
            <p:cNvSpPr/>
            <p:nvPr/>
          </p:nvSpPr>
          <p:spPr>
            <a:xfrm>
              <a:off x="9345981" y="5312043"/>
              <a:ext cx="796290" cy="628015"/>
            </a:xfrm>
            <a:custGeom>
              <a:avLst/>
              <a:gdLst/>
              <a:ahLst/>
              <a:cxnLst/>
              <a:rect l="l" t="t" r="r" b="b"/>
              <a:pathLst>
                <a:path w="796290" h="628014">
                  <a:moveTo>
                    <a:pt x="795680" y="32334"/>
                  </a:moveTo>
                  <a:lnTo>
                    <a:pt x="794766" y="0"/>
                  </a:lnTo>
                  <a:lnTo>
                    <a:pt x="631367" y="188836"/>
                  </a:lnTo>
                  <a:lnTo>
                    <a:pt x="584873" y="180682"/>
                  </a:lnTo>
                  <a:lnTo>
                    <a:pt x="535584" y="174028"/>
                  </a:lnTo>
                  <a:lnTo>
                    <a:pt x="486130" y="169316"/>
                  </a:lnTo>
                  <a:lnTo>
                    <a:pt x="436575" y="166535"/>
                  </a:lnTo>
                  <a:lnTo>
                    <a:pt x="386956" y="165709"/>
                  </a:lnTo>
                  <a:lnTo>
                    <a:pt x="337350" y="166814"/>
                  </a:lnTo>
                  <a:lnTo>
                    <a:pt x="287807" y="169862"/>
                  </a:lnTo>
                  <a:lnTo>
                    <a:pt x="238379" y="174840"/>
                  </a:lnTo>
                  <a:lnTo>
                    <a:pt x="189128" y="181762"/>
                  </a:lnTo>
                  <a:lnTo>
                    <a:pt x="162242" y="186626"/>
                  </a:lnTo>
                  <a:lnTo>
                    <a:pt x="914" y="11620"/>
                  </a:lnTo>
                  <a:lnTo>
                    <a:pt x="0" y="43954"/>
                  </a:lnTo>
                  <a:lnTo>
                    <a:pt x="136486" y="191363"/>
                  </a:lnTo>
                  <a:lnTo>
                    <a:pt x="91757" y="200355"/>
                  </a:lnTo>
                  <a:lnTo>
                    <a:pt x="73482" y="356984"/>
                  </a:lnTo>
                  <a:lnTo>
                    <a:pt x="77838" y="405612"/>
                  </a:lnTo>
                  <a:lnTo>
                    <a:pt x="90398" y="451370"/>
                  </a:lnTo>
                  <a:lnTo>
                    <a:pt x="110413" y="493509"/>
                  </a:lnTo>
                  <a:lnTo>
                    <a:pt x="137096" y="531253"/>
                  </a:lnTo>
                  <a:lnTo>
                    <a:pt x="169697" y="563854"/>
                  </a:lnTo>
                  <a:lnTo>
                    <a:pt x="207441" y="590550"/>
                  </a:lnTo>
                  <a:lnTo>
                    <a:pt x="249580" y="610552"/>
                  </a:lnTo>
                  <a:lnTo>
                    <a:pt x="295338" y="623112"/>
                  </a:lnTo>
                  <a:lnTo>
                    <a:pt x="343966" y="627481"/>
                  </a:lnTo>
                  <a:lnTo>
                    <a:pt x="438861" y="627481"/>
                  </a:lnTo>
                  <a:lnTo>
                    <a:pt x="487489" y="623112"/>
                  </a:lnTo>
                  <a:lnTo>
                    <a:pt x="533247" y="610552"/>
                  </a:lnTo>
                  <a:lnTo>
                    <a:pt x="575386" y="590550"/>
                  </a:lnTo>
                  <a:lnTo>
                    <a:pt x="613143" y="563854"/>
                  </a:lnTo>
                  <a:lnTo>
                    <a:pt x="645744" y="531253"/>
                  </a:lnTo>
                  <a:lnTo>
                    <a:pt x="672426" y="493509"/>
                  </a:lnTo>
                  <a:lnTo>
                    <a:pt x="692429" y="451370"/>
                  </a:lnTo>
                  <a:lnTo>
                    <a:pt x="705002" y="405612"/>
                  </a:lnTo>
                  <a:lnTo>
                    <a:pt x="709358" y="356984"/>
                  </a:lnTo>
                  <a:lnTo>
                    <a:pt x="690626" y="200355"/>
                  </a:lnTo>
                  <a:lnTo>
                    <a:pt x="657098" y="193814"/>
                  </a:lnTo>
                  <a:lnTo>
                    <a:pt x="795680" y="32334"/>
                  </a:lnTo>
                  <a:close/>
                </a:path>
              </a:pathLst>
            </a:custGeom>
            <a:solidFill>
              <a:srgbClr val="DDEDFC"/>
            </a:solidFill>
          </p:spPr>
          <p:txBody>
            <a:bodyPr wrap="square" lIns="0" tIns="0" rIns="0" bIns="0" rtlCol="0"/>
            <a:lstStyle/>
            <a:p>
              <a:endParaRPr/>
            </a:p>
          </p:txBody>
        </p:sp>
        <p:sp>
          <p:nvSpPr>
            <p:cNvPr id="19" name="object 17">
              <a:extLst>
                <a:ext uri="{FF2B5EF4-FFF2-40B4-BE49-F238E27FC236}">
                  <a16:creationId xmlns:a16="http://schemas.microsoft.com/office/drawing/2014/main" id="{5657353D-25D9-344C-8E4A-681D054D6A3A}"/>
                </a:ext>
              </a:extLst>
            </p:cNvPr>
            <p:cNvSpPr/>
            <p:nvPr/>
          </p:nvSpPr>
          <p:spPr>
            <a:xfrm>
              <a:off x="9305377" y="4795677"/>
              <a:ext cx="873125" cy="492125"/>
            </a:xfrm>
            <a:custGeom>
              <a:avLst/>
              <a:gdLst/>
              <a:ahLst/>
              <a:cxnLst/>
              <a:rect l="l" t="t" r="r" b="b"/>
              <a:pathLst>
                <a:path w="873125" h="492125">
                  <a:moveTo>
                    <a:pt x="436342" y="0"/>
                  </a:moveTo>
                  <a:lnTo>
                    <a:pt x="372927" y="3806"/>
                  </a:lnTo>
                  <a:lnTo>
                    <a:pt x="296620" y="13169"/>
                  </a:lnTo>
                  <a:lnTo>
                    <a:pt x="255771" y="20716"/>
                  </a:lnTo>
                  <a:lnTo>
                    <a:pt x="214553" y="30769"/>
                  </a:lnTo>
                  <a:lnTo>
                    <a:pt x="174037" y="43775"/>
                  </a:lnTo>
                  <a:lnTo>
                    <a:pt x="135293" y="60180"/>
                  </a:lnTo>
                  <a:lnTo>
                    <a:pt x="99391" y="80430"/>
                  </a:lnTo>
                  <a:lnTo>
                    <a:pt x="67404" y="104974"/>
                  </a:lnTo>
                  <a:lnTo>
                    <a:pt x="40400" y="134257"/>
                  </a:lnTo>
                  <a:lnTo>
                    <a:pt x="19451" y="168725"/>
                  </a:lnTo>
                  <a:lnTo>
                    <a:pt x="5627" y="208826"/>
                  </a:lnTo>
                  <a:lnTo>
                    <a:pt x="0" y="255006"/>
                  </a:lnTo>
                  <a:lnTo>
                    <a:pt x="3639" y="307712"/>
                  </a:lnTo>
                  <a:lnTo>
                    <a:pt x="52760" y="491506"/>
                  </a:lnTo>
                  <a:lnTo>
                    <a:pt x="74407" y="478146"/>
                  </a:lnTo>
                  <a:lnTo>
                    <a:pt x="105696" y="466344"/>
                  </a:lnTo>
                  <a:lnTo>
                    <a:pt x="145300" y="456123"/>
                  </a:lnTo>
                  <a:lnTo>
                    <a:pt x="191892" y="447505"/>
                  </a:lnTo>
                  <a:lnTo>
                    <a:pt x="244144" y="440512"/>
                  </a:lnTo>
                  <a:lnTo>
                    <a:pt x="300731" y="435166"/>
                  </a:lnTo>
                  <a:lnTo>
                    <a:pt x="360324" y="431491"/>
                  </a:lnTo>
                  <a:lnTo>
                    <a:pt x="421597" y="429507"/>
                  </a:lnTo>
                  <a:lnTo>
                    <a:pt x="483223" y="429239"/>
                  </a:lnTo>
                  <a:lnTo>
                    <a:pt x="543875" y="430707"/>
                  </a:lnTo>
                  <a:lnTo>
                    <a:pt x="602226" y="433935"/>
                  </a:lnTo>
                  <a:lnTo>
                    <a:pt x="656949" y="438945"/>
                  </a:lnTo>
                  <a:lnTo>
                    <a:pt x="706716" y="445759"/>
                  </a:lnTo>
                  <a:lnTo>
                    <a:pt x="750202" y="454400"/>
                  </a:lnTo>
                  <a:lnTo>
                    <a:pt x="813019" y="477251"/>
                  </a:lnTo>
                  <a:lnTo>
                    <a:pt x="829697" y="491506"/>
                  </a:lnTo>
                  <a:lnTo>
                    <a:pt x="869207" y="307712"/>
                  </a:lnTo>
                  <a:lnTo>
                    <a:pt x="872846" y="255003"/>
                  </a:lnTo>
                  <a:lnTo>
                    <a:pt x="867216" y="208821"/>
                  </a:lnTo>
                  <a:lnTo>
                    <a:pt x="853389" y="168718"/>
                  </a:lnTo>
                  <a:lnTo>
                    <a:pt x="832435" y="134249"/>
                  </a:lnTo>
                  <a:lnTo>
                    <a:pt x="805424" y="104966"/>
                  </a:lnTo>
                  <a:lnTo>
                    <a:pt x="773428" y="80422"/>
                  </a:lnTo>
                  <a:lnTo>
                    <a:pt x="737516" y="60171"/>
                  </a:lnTo>
                  <a:lnTo>
                    <a:pt x="698760" y="43767"/>
                  </a:lnTo>
                  <a:lnTo>
                    <a:pt x="658230" y="30762"/>
                  </a:lnTo>
                  <a:lnTo>
                    <a:pt x="616996" y="20710"/>
                  </a:lnTo>
                  <a:lnTo>
                    <a:pt x="576130" y="13164"/>
                  </a:lnTo>
                  <a:lnTo>
                    <a:pt x="536701" y="7678"/>
                  </a:lnTo>
                  <a:lnTo>
                    <a:pt x="466439" y="1097"/>
                  </a:lnTo>
                  <a:lnTo>
                    <a:pt x="451378" y="274"/>
                  </a:lnTo>
                  <a:lnTo>
                    <a:pt x="436342" y="0"/>
                  </a:lnTo>
                  <a:close/>
                </a:path>
              </a:pathLst>
            </a:custGeom>
            <a:solidFill>
              <a:srgbClr val="4CCCC4"/>
            </a:solidFill>
          </p:spPr>
          <p:txBody>
            <a:bodyPr wrap="square" lIns="0" tIns="0" rIns="0" bIns="0" rtlCol="0"/>
            <a:lstStyle/>
            <a:p>
              <a:endParaRPr/>
            </a:p>
          </p:txBody>
        </p:sp>
        <p:pic>
          <p:nvPicPr>
            <p:cNvPr id="20" name="object 18">
              <a:extLst>
                <a:ext uri="{FF2B5EF4-FFF2-40B4-BE49-F238E27FC236}">
                  <a16:creationId xmlns:a16="http://schemas.microsoft.com/office/drawing/2014/main" id="{3B1009D7-6C8E-614B-8029-92A219BC726A}"/>
                </a:ext>
              </a:extLst>
            </p:cNvPr>
            <p:cNvPicPr/>
            <p:nvPr/>
          </p:nvPicPr>
          <p:blipFill>
            <a:blip r:embed="rId5" cstate="print"/>
            <a:stretch>
              <a:fillRect/>
            </a:stretch>
          </p:blipFill>
          <p:spPr>
            <a:xfrm>
              <a:off x="9354642" y="5036239"/>
              <a:ext cx="158261" cy="252418"/>
            </a:xfrm>
            <a:prstGeom prst="rect">
              <a:avLst/>
            </a:prstGeom>
          </p:spPr>
        </p:pic>
        <p:sp>
          <p:nvSpPr>
            <p:cNvPr id="21" name="object 19">
              <a:extLst>
                <a:ext uri="{FF2B5EF4-FFF2-40B4-BE49-F238E27FC236}">
                  <a16:creationId xmlns:a16="http://schemas.microsoft.com/office/drawing/2014/main" id="{11F02E06-982F-6045-A14D-AB239E7DE222}"/>
                </a:ext>
              </a:extLst>
            </p:cNvPr>
            <p:cNvSpPr/>
            <p:nvPr/>
          </p:nvSpPr>
          <p:spPr>
            <a:xfrm>
              <a:off x="9350397" y="4948596"/>
              <a:ext cx="36195" cy="340360"/>
            </a:xfrm>
            <a:custGeom>
              <a:avLst/>
              <a:gdLst/>
              <a:ahLst/>
              <a:cxnLst/>
              <a:rect l="l" t="t" r="r" b="b"/>
              <a:pathLst>
                <a:path w="36195" h="340360">
                  <a:moveTo>
                    <a:pt x="31486" y="0"/>
                  </a:moveTo>
                  <a:lnTo>
                    <a:pt x="22017" y="67249"/>
                  </a:lnTo>
                  <a:lnTo>
                    <a:pt x="14146" y="128924"/>
                  </a:lnTo>
                  <a:lnTo>
                    <a:pt x="6629" y="196575"/>
                  </a:lnTo>
                  <a:lnTo>
                    <a:pt x="1302" y="260655"/>
                  </a:lnTo>
                  <a:lnTo>
                    <a:pt x="0" y="311620"/>
                  </a:lnTo>
                  <a:lnTo>
                    <a:pt x="4557" y="339927"/>
                  </a:lnTo>
                  <a:lnTo>
                    <a:pt x="8510" y="337607"/>
                  </a:lnTo>
                  <a:lnTo>
                    <a:pt x="4642" y="316731"/>
                  </a:lnTo>
                  <a:lnTo>
                    <a:pt x="4858" y="278529"/>
                  </a:lnTo>
                  <a:lnTo>
                    <a:pt x="8266" y="227946"/>
                  </a:lnTo>
                  <a:lnTo>
                    <a:pt x="13975" y="169926"/>
                  </a:lnTo>
                  <a:lnTo>
                    <a:pt x="21096" y="109412"/>
                  </a:lnTo>
                  <a:lnTo>
                    <a:pt x="28736" y="51348"/>
                  </a:lnTo>
                  <a:lnTo>
                    <a:pt x="36007" y="679"/>
                  </a:lnTo>
                  <a:lnTo>
                    <a:pt x="31486" y="0"/>
                  </a:lnTo>
                  <a:close/>
                </a:path>
              </a:pathLst>
            </a:custGeom>
            <a:solidFill>
              <a:srgbClr val="02B5AA"/>
            </a:solidFill>
          </p:spPr>
          <p:txBody>
            <a:bodyPr wrap="square" lIns="0" tIns="0" rIns="0" bIns="0" rtlCol="0"/>
            <a:lstStyle/>
            <a:p>
              <a:endParaRPr/>
            </a:p>
          </p:txBody>
        </p:sp>
        <p:pic>
          <p:nvPicPr>
            <p:cNvPr id="22" name="object 20">
              <a:extLst>
                <a:ext uri="{FF2B5EF4-FFF2-40B4-BE49-F238E27FC236}">
                  <a16:creationId xmlns:a16="http://schemas.microsoft.com/office/drawing/2014/main" id="{14FB1110-CD42-5D48-AB1D-BAA13D0D72FB}"/>
                </a:ext>
              </a:extLst>
            </p:cNvPr>
            <p:cNvPicPr/>
            <p:nvPr/>
          </p:nvPicPr>
          <p:blipFill>
            <a:blip r:embed="rId6" cstate="print"/>
            <a:stretch>
              <a:fillRect/>
            </a:stretch>
          </p:blipFill>
          <p:spPr>
            <a:xfrm>
              <a:off x="9977027" y="5035778"/>
              <a:ext cx="158261" cy="252418"/>
            </a:xfrm>
            <a:prstGeom prst="rect">
              <a:avLst/>
            </a:prstGeom>
          </p:spPr>
        </p:pic>
        <p:sp>
          <p:nvSpPr>
            <p:cNvPr id="23" name="object 21">
              <a:extLst>
                <a:ext uri="{FF2B5EF4-FFF2-40B4-BE49-F238E27FC236}">
                  <a16:creationId xmlns:a16="http://schemas.microsoft.com/office/drawing/2014/main" id="{811BA3F8-CD17-044E-BAD5-5EA1E5F8EC53}"/>
                </a:ext>
              </a:extLst>
            </p:cNvPr>
            <p:cNvSpPr/>
            <p:nvPr/>
          </p:nvSpPr>
          <p:spPr>
            <a:xfrm>
              <a:off x="10103533" y="4948134"/>
              <a:ext cx="36195" cy="340360"/>
            </a:xfrm>
            <a:custGeom>
              <a:avLst/>
              <a:gdLst/>
              <a:ahLst/>
              <a:cxnLst/>
              <a:rect l="l" t="t" r="r" b="b"/>
              <a:pathLst>
                <a:path w="36195" h="340360">
                  <a:moveTo>
                    <a:pt x="4521" y="0"/>
                  </a:moveTo>
                  <a:lnTo>
                    <a:pt x="0" y="679"/>
                  </a:lnTo>
                  <a:lnTo>
                    <a:pt x="7269" y="51348"/>
                  </a:lnTo>
                  <a:lnTo>
                    <a:pt x="14909" y="109412"/>
                  </a:lnTo>
                  <a:lnTo>
                    <a:pt x="22028" y="169926"/>
                  </a:lnTo>
                  <a:lnTo>
                    <a:pt x="27736" y="227946"/>
                  </a:lnTo>
                  <a:lnTo>
                    <a:pt x="31143" y="278529"/>
                  </a:lnTo>
                  <a:lnTo>
                    <a:pt x="31357" y="316731"/>
                  </a:lnTo>
                  <a:lnTo>
                    <a:pt x="27489" y="337607"/>
                  </a:lnTo>
                  <a:lnTo>
                    <a:pt x="31442" y="339927"/>
                  </a:lnTo>
                  <a:lnTo>
                    <a:pt x="36000" y="311620"/>
                  </a:lnTo>
                  <a:lnTo>
                    <a:pt x="34699" y="260655"/>
                  </a:lnTo>
                  <a:lnTo>
                    <a:pt x="29373" y="196575"/>
                  </a:lnTo>
                  <a:lnTo>
                    <a:pt x="21858" y="128924"/>
                  </a:lnTo>
                  <a:lnTo>
                    <a:pt x="13988" y="67249"/>
                  </a:lnTo>
                  <a:lnTo>
                    <a:pt x="7597" y="21092"/>
                  </a:lnTo>
                  <a:lnTo>
                    <a:pt x="4521" y="0"/>
                  </a:lnTo>
                  <a:close/>
                </a:path>
              </a:pathLst>
            </a:custGeom>
            <a:solidFill>
              <a:srgbClr val="02B5AA"/>
            </a:solidFill>
          </p:spPr>
          <p:txBody>
            <a:bodyPr wrap="square" lIns="0" tIns="0" rIns="0" bIns="0" rtlCol="0"/>
            <a:lstStyle/>
            <a:p>
              <a:endParaRPr/>
            </a:p>
          </p:txBody>
        </p:sp>
        <p:sp>
          <p:nvSpPr>
            <p:cNvPr id="24" name="object 22">
              <a:extLst>
                <a:ext uri="{FF2B5EF4-FFF2-40B4-BE49-F238E27FC236}">
                  <a16:creationId xmlns:a16="http://schemas.microsoft.com/office/drawing/2014/main" id="{E644F664-8126-AA4F-A383-83D110ED9F93}"/>
                </a:ext>
              </a:extLst>
            </p:cNvPr>
            <p:cNvSpPr/>
            <p:nvPr/>
          </p:nvSpPr>
          <p:spPr>
            <a:xfrm>
              <a:off x="0" y="7769491"/>
              <a:ext cx="20104100" cy="3539490"/>
            </a:xfrm>
            <a:custGeom>
              <a:avLst/>
              <a:gdLst/>
              <a:ahLst/>
              <a:cxnLst/>
              <a:rect l="l" t="t" r="r" b="b"/>
              <a:pathLst>
                <a:path w="20104100" h="3539490">
                  <a:moveTo>
                    <a:pt x="8481374" y="42055"/>
                  </a:moveTo>
                  <a:lnTo>
                    <a:pt x="0" y="81730"/>
                  </a:lnTo>
                  <a:lnTo>
                    <a:pt x="0" y="3539073"/>
                  </a:lnTo>
                  <a:lnTo>
                    <a:pt x="20104099" y="3539073"/>
                  </a:lnTo>
                  <a:lnTo>
                    <a:pt x="20104099" y="95492"/>
                  </a:lnTo>
                  <a:lnTo>
                    <a:pt x="18952069" y="95492"/>
                  </a:lnTo>
                  <a:lnTo>
                    <a:pt x="18693877" y="78814"/>
                  </a:lnTo>
                  <a:lnTo>
                    <a:pt x="18089670" y="47226"/>
                  </a:lnTo>
                  <a:lnTo>
                    <a:pt x="10598189" y="47226"/>
                  </a:lnTo>
                  <a:lnTo>
                    <a:pt x="8481374" y="42055"/>
                  </a:lnTo>
                  <a:close/>
                </a:path>
                <a:path w="20104100" h="3539490">
                  <a:moveTo>
                    <a:pt x="20085617" y="78744"/>
                  </a:moveTo>
                  <a:lnTo>
                    <a:pt x="19924883" y="79694"/>
                  </a:lnTo>
                  <a:lnTo>
                    <a:pt x="19205831" y="94603"/>
                  </a:lnTo>
                  <a:lnTo>
                    <a:pt x="18952069" y="95492"/>
                  </a:lnTo>
                  <a:lnTo>
                    <a:pt x="20104099" y="95492"/>
                  </a:lnTo>
                  <a:lnTo>
                    <a:pt x="20104099" y="78814"/>
                  </a:lnTo>
                  <a:lnTo>
                    <a:pt x="20085617" y="78744"/>
                  </a:lnTo>
                  <a:close/>
                </a:path>
                <a:path w="20104100" h="3539490">
                  <a:moveTo>
                    <a:pt x="15628181" y="0"/>
                  </a:moveTo>
                  <a:lnTo>
                    <a:pt x="10598189" y="47226"/>
                  </a:lnTo>
                  <a:lnTo>
                    <a:pt x="18089670" y="47226"/>
                  </a:lnTo>
                  <a:lnTo>
                    <a:pt x="18075523" y="46597"/>
                  </a:lnTo>
                  <a:lnTo>
                    <a:pt x="17977289" y="42408"/>
                  </a:lnTo>
                  <a:lnTo>
                    <a:pt x="17036422" y="13444"/>
                  </a:lnTo>
                  <a:lnTo>
                    <a:pt x="15628181" y="0"/>
                  </a:lnTo>
                  <a:close/>
                </a:path>
              </a:pathLst>
            </a:custGeom>
            <a:solidFill>
              <a:srgbClr val="7B8AB9"/>
            </a:solidFill>
          </p:spPr>
          <p:txBody>
            <a:bodyPr wrap="square" lIns="0" tIns="0" rIns="0" bIns="0" rtlCol="0"/>
            <a:lstStyle/>
            <a:p>
              <a:endParaRPr/>
            </a:p>
          </p:txBody>
        </p:sp>
        <p:sp>
          <p:nvSpPr>
            <p:cNvPr id="25" name="object 23">
              <a:extLst>
                <a:ext uri="{FF2B5EF4-FFF2-40B4-BE49-F238E27FC236}">
                  <a16:creationId xmlns:a16="http://schemas.microsoft.com/office/drawing/2014/main" id="{585E274D-47F6-7746-8420-7222ED8DCD09}"/>
                </a:ext>
              </a:extLst>
            </p:cNvPr>
            <p:cNvSpPr/>
            <p:nvPr/>
          </p:nvSpPr>
          <p:spPr>
            <a:xfrm>
              <a:off x="8431683" y="8565009"/>
              <a:ext cx="3299460" cy="1109980"/>
            </a:xfrm>
            <a:custGeom>
              <a:avLst/>
              <a:gdLst/>
              <a:ahLst/>
              <a:cxnLst/>
              <a:rect l="l" t="t" r="r" b="b"/>
              <a:pathLst>
                <a:path w="3299459" h="1109979">
                  <a:moveTo>
                    <a:pt x="358267" y="885050"/>
                  </a:moveTo>
                  <a:lnTo>
                    <a:pt x="353123" y="826173"/>
                  </a:lnTo>
                  <a:lnTo>
                    <a:pt x="338442" y="778294"/>
                  </a:lnTo>
                  <a:lnTo>
                    <a:pt x="315391" y="740448"/>
                  </a:lnTo>
                  <a:lnTo>
                    <a:pt x="285140" y="711657"/>
                  </a:lnTo>
                  <a:lnTo>
                    <a:pt x="270205" y="703148"/>
                  </a:lnTo>
                  <a:lnTo>
                    <a:pt x="270205" y="885050"/>
                  </a:lnTo>
                  <a:lnTo>
                    <a:pt x="262559" y="936879"/>
                  </a:lnTo>
                  <a:lnTo>
                    <a:pt x="241706" y="978344"/>
                  </a:lnTo>
                  <a:lnTo>
                    <a:pt x="210807" y="1008773"/>
                  </a:lnTo>
                  <a:lnTo>
                    <a:pt x="173012" y="1027518"/>
                  </a:lnTo>
                  <a:lnTo>
                    <a:pt x="131483" y="1033907"/>
                  </a:lnTo>
                  <a:lnTo>
                    <a:pt x="84442" y="1033907"/>
                  </a:lnTo>
                  <a:lnTo>
                    <a:pt x="84442" y="736180"/>
                  </a:lnTo>
                  <a:lnTo>
                    <a:pt x="131483" y="736180"/>
                  </a:lnTo>
                  <a:lnTo>
                    <a:pt x="173012" y="742569"/>
                  </a:lnTo>
                  <a:lnTo>
                    <a:pt x="210807" y="761314"/>
                  </a:lnTo>
                  <a:lnTo>
                    <a:pt x="241706" y="791743"/>
                  </a:lnTo>
                  <a:lnTo>
                    <a:pt x="262559" y="833208"/>
                  </a:lnTo>
                  <a:lnTo>
                    <a:pt x="270205" y="885050"/>
                  </a:lnTo>
                  <a:lnTo>
                    <a:pt x="270205" y="703148"/>
                  </a:lnTo>
                  <a:lnTo>
                    <a:pt x="248831" y="690956"/>
                  </a:lnTo>
                  <a:lnTo>
                    <a:pt x="207632" y="677367"/>
                  </a:lnTo>
                  <a:lnTo>
                    <a:pt x="162699" y="669925"/>
                  </a:lnTo>
                  <a:lnTo>
                    <a:pt x="115201" y="667664"/>
                  </a:lnTo>
                  <a:lnTo>
                    <a:pt x="0" y="667664"/>
                  </a:lnTo>
                  <a:lnTo>
                    <a:pt x="0" y="1102423"/>
                  </a:lnTo>
                  <a:lnTo>
                    <a:pt x="115201" y="1102423"/>
                  </a:lnTo>
                  <a:lnTo>
                    <a:pt x="162699" y="1100162"/>
                  </a:lnTo>
                  <a:lnTo>
                    <a:pt x="207632" y="1092720"/>
                  </a:lnTo>
                  <a:lnTo>
                    <a:pt x="248831" y="1079131"/>
                  </a:lnTo>
                  <a:lnTo>
                    <a:pt x="285140" y="1058430"/>
                  </a:lnTo>
                  <a:lnTo>
                    <a:pt x="310908" y="1033907"/>
                  </a:lnTo>
                  <a:lnTo>
                    <a:pt x="315391" y="1029652"/>
                  </a:lnTo>
                  <a:lnTo>
                    <a:pt x="338442" y="991793"/>
                  </a:lnTo>
                  <a:lnTo>
                    <a:pt x="353123" y="943927"/>
                  </a:lnTo>
                  <a:lnTo>
                    <a:pt x="358267" y="885050"/>
                  </a:lnTo>
                  <a:close/>
                </a:path>
                <a:path w="3299459" h="1109979">
                  <a:moveTo>
                    <a:pt x="512635" y="667664"/>
                  </a:moveTo>
                  <a:lnTo>
                    <a:pt x="428193" y="667664"/>
                  </a:lnTo>
                  <a:lnTo>
                    <a:pt x="428193" y="1102423"/>
                  </a:lnTo>
                  <a:lnTo>
                    <a:pt x="512635" y="1102423"/>
                  </a:lnTo>
                  <a:lnTo>
                    <a:pt x="512635" y="667664"/>
                  </a:lnTo>
                  <a:close/>
                </a:path>
                <a:path w="3299459" h="1109979">
                  <a:moveTo>
                    <a:pt x="837120" y="667664"/>
                  </a:moveTo>
                  <a:lnTo>
                    <a:pt x="603097" y="667664"/>
                  </a:lnTo>
                  <a:lnTo>
                    <a:pt x="603097" y="736244"/>
                  </a:lnTo>
                  <a:lnTo>
                    <a:pt x="603097" y="842924"/>
                  </a:lnTo>
                  <a:lnTo>
                    <a:pt x="603097" y="911504"/>
                  </a:lnTo>
                  <a:lnTo>
                    <a:pt x="603097" y="1102004"/>
                  </a:lnTo>
                  <a:lnTo>
                    <a:pt x="687539" y="1102004"/>
                  </a:lnTo>
                  <a:lnTo>
                    <a:pt x="687539" y="911504"/>
                  </a:lnTo>
                  <a:lnTo>
                    <a:pt x="829881" y="911504"/>
                  </a:lnTo>
                  <a:lnTo>
                    <a:pt x="829881" y="842924"/>
                  </a:lnTo>
                  <a:lnTo>
                    <a:pt x="687539" y="842924"/>
                  </a:lnTo>
                  <a:lnTo>
                    <a:pt x="687539" y="736244"/>
                  </a:lnTo>
                  <a:lnTo>
                    <a:pt x="837120" y="736244"/>
                  </a:lnTo>
                  <a:lnTo>
                    <a:pt x="837120" y="667664"/>
                  </a:lnTo>
                  <a:close/>
                </a:path>
                <a:path w="3299459" h="1109979">
                  <a:moveTo>
                    <a:pt x="840168" y="32385"/>
                  </a:moveTo>
                  <a:lnTo>
                    <a:pt x="705053" y="32385"/>
                  </a:lnTo>
                  <a:lnTo>
                    <a:pt x="604926" y="361873"/>
                  </a:lnTo>
                  <a:lnTo>
                    <a:pt x="603719" y="361873"/>
                  </a:lnTo>
                  <a:lnTo>
                    <a:pt x="503605" y="32385"/>
                  </a:lnTo>
                  <a:lnTo>
                    <a:pt x="368503" y="32385"/>
                  </a:lnTo>
                  <a:lnTo>
                    <a:pt x="368503" y="467144"/>
                  </a:lnTo>
                  <a:lnTo>
                    <a:pt x="449313" y="467144"/>
                  </a:lnTo>
                  <a:lnTo>
                    <a:pt x="449313" y="109613"/>
                  </a:lnTo>
                  <a:lnTo>
                    <a:pt x="450519" y="108369"/>
                  </a:lnTo>
                  <a:lnTo>
                    <a:pt x="563918" y="467144"/>
                  </a:lnTo>
                  <a:lnTo>
                    <a:pt x="644740" y="467144"/>
                  </a:lnTo>
                  <a:lnTo>
                    <a:pt x="758126" y="108369"/>
                  </a:lnTo>
                  <a:lnTo>
                    <a:pt x="759333" y="108369"/>
                  </a:lnTo>
                  <a:lnTo>
                    <a:pt x="759333" y="467144"/>
                  </a:lnTo>
                  <a:lnTo>
                    <a:pt x="840168" y="467144"/>
                  </a:lnTo>
                  <a:lnTo>
                    <a:pt x="840168" y="32385"/>
                  </a:lnTo>
                  <a:close/>
                </a:path>
                <a:path w="3299459" h="1109979">
                  <a:moveTo>
                    <a:pt x="1138682" y="667664"/>
                  </a:moveTo>
                  <a:lnTo>
                    <a:pt x="904659" y="667664"/>
                  </a:lnTo>
                  <a:lnTo>
                    <a:pt x="904659" y="736244"/>
                  </a:lnTo>
                  <a:lnTo>
                    <a:pt x="904659" y="842924"/>
                  </a:lnTo>
                  <a:lnTo>
                    <a:pt x="904659" y="911504"/>
                  </a:lnTo>
                  <a:lnTo>
                    <a:pt x="904659" y="1102004"/>
                  </a:lnTo>
                  <a:lnTo>
                    <a:pt x="989101" y="1102004"/>
                  </a:lnTo>
                  <a:lnTo>
                    <a:pt x="989101" y="911504"/>
                  </a:lnTo>
                  <a:lnTo>
                    <a:pt x="1131430" y="911504"/>
                  </a:lnTo>
                  <a:lnTo>
                    <a:pt x="1131430" y="842924"/>
                  </a:lnTo>
                  <a:lnTo>
                    <a:pt x="989101" y="842924"/>
                  </a:lnTo>
                  <a:lnTo>
                    <a:pt x="989101" y="736244"/>
                  </a:lnTo>
                  <a:lnTo>
                    <a:pt x="1138682" y="736244"/>
                  </a:lnTo>
                  <a:lnTo>
                    <a:pt x="1138682" y="667664"/>
                  </a:lnTo>
                  <a:close/>
                </a:path>
                <a:path w="3299459" h="1109979">
                  <a:moveTo>
                    <a:pt x="1191145" y="467144"/>
                  </a:moveTo>
                  <a:lnTo>
                    <a:pt x="1189901" y="448856"/>
                  </a:lnTo>
                  <a:lnTo>
                    <a:pt x="1188885" y="431101"/>
                  </a:lnTo>
                  <a:lnTo>
                    <a:pt x="1188351" y="419176"/>
                  </a:lnTo>
                  <a:lnTo>
                    <a:pt x="1188097" y="413575"/>
                  </a:lnTo>
                  <a:lnTo>
                    <a:pt x="1187018" y="374332"/>
                  </a:lnTo>
                  <a:lnTo>
                    <a:pt x="1186332" y="318909"/>
                  </a:lnTo>
                  <a:lnTo>
                    <a:pt x="1186319" y="274053"/>
                  </a:lnTo>
                  <a:lnTo>
                    <a:pt x="1181481" y="223647"/>
                  </a:lnTo>
                  <a:lnTo>
                    <a:pt x="1172121" y="199936"/>
                  </a:lnTo>
                  <a:lnTo>
                    <a:pt x="1166456" y="185585"/>
                  </a:lnTo>
                  <a:lnTo>
                    <a:pt x="1140460" y="159207"/>
                  </a:lnTo>
                  <a:lnTo>
                    <a:pt x="1102715" y="143865"/>
                  </a:lnTo>
                  <a:lnTo>
                    <a:pt x="1052423" y="138899"/>
                  </a:lnTo>
                  <a:lnTo>
                    <a:pt x="1025461" y="140589"/>
                  </a:lnTo>
                  <a:lnTo>
                    <a:pt x="997305" y="145427"/>
                  </a:lnTo>
                  <a:lnTo>
                    <a:pt x="969721" y="153085"/>
                  </a:lnTo>
                  <a:lnTo>
                    <a:pt x="944460" y="163182"/>
                  </a:lnTo>
                  <a:lnTo>
                    <a:pt x="946873" y="234823"/>
                  </a:lnTo>
                  <a:lnTo>
                    <a:pt x="968463" y="220433"/>
                  </a:lnTo>
                  <a:lnTo>
                    <a:pt x="992111" y="209435"/>
                  </a:lnTo>
                  <a:lnTo>
                    <a:pt x="1017104" y="202399"/>
                  </a:lnTo>
                  <a:lnTo>
                    <a:pt x="1042771" y="199936"/>
                  </a:lnTo>
                  <a:lnTo>
                    <a:pt x="1073810" y="203466"/>
                  </a:lnTo>
                  <a:lnTo>
                    <a:pt x="1095629" y="215112"/>
                  </a:lnTo>
                  <a:lnTo>
                    <a:pt x="1108506" y="236461"/>
                  </a:lnTo>
                  <a:lnTo>
                    <a:pt x="1112735" y="269074"/>
                  </a:lnTo>
                  <a:lnTo>
                    <a:pt x="1112735" y="318909"/>
                  </a:lnTo>
                  <a:lnTo>
                    <a:pt x="1104087" y="370497"/>
                  </a:lnTo>
                  <a:lnTo>
                    <a:pt x="1072019" y="405790"/>
                  </a:lnTo>
                  <a:lnTo>
                    <a:pt x="1039152" y="413575"/>
                  </a:lnTo>
                  <a:lnTo>
                    <a:pt x="1018933" y="411302"/>
                  </a:lnTo>
                  <a:lnTo>
                    <a:pt x="1002665" y="404228"/>
                  </a:lnTo>
                  <a:lnTo>
                    <a:pt x="991831" y="392036"/>
                  </a:lnTo>
                  <a:lnTo>
                    <a:pt x="987894" y="374332"/>
                  </a:lnTo>
                  <a:lnTo>
                    <a:pt x="996848" y="344919"/>
                  </a:lnTo>
                  <a:lnTo>
                    <a:pt x="1019251" y="328168"/>
                  </a:lnTo>
                  <a:lnTo>
                    <a:pt x="1048448" y="320649"/>
                  </a:lnTo>
                  <a:lnTo>
                    <a:pt x="1077760" y="318909"/>
                  </a:lnTo>
                  <a:lnTo>
                    <a:pt x="1112735" y="318909"/>
                  </a:lnTo>
                  <a:lnTo>
                    <a:pt x="1112735" y="269074"/>
                  </a:lnTo>
                  <a:lnTo>
                    <a:pt x="1068108" y="269074"/>
                  </a:lnTo>
                  <a:lnTo>
                    <a:pt x="1041882" y="269811"/>
                  </a:lnTo>
                  <a:lnTo>
                    <a:pt x="988288" y="278269"/>
                  </a:lnTo>
                  <a:lnTo>
                    <a:pt x="942492" y="301891"/>
                  </a:lnTo>
                  <a:lnTo>
                    <a:pt x="914654" y="346964"/>
                  </a:lnTo>
                  <a:lnTo>
                    <a:pt x="910691" y="379310"/>
                  </a:lnTo>
                  <a:lnTo>
                    <a:pt x="919937" y="419963"/>
                  </a:lnTo>
                  <a:lnTo>
                    <a:pt x="944384" y="449859"/>
                  </a:lnTo>
                  <a:lnTo>
                    <a:pt x="979131" y="468312"/>
                  </a:lnTo>
                  <a:lnTo>
                    <a:pt x="1019251" y="474624"/>
                  </a:lnTo>
                  <a:lnTo>
                    <a:pt x="1047127" y="470954"/>
                  </a:lnTo>
                  <a:lnTo>
                    <a:pt x="1073988" y="460209"/>
                  </a:lnTo>
                  <a:lnTo>
                    <a:pt x="1097445" y="442823"/>
                  </a:lnTo>
                  <a:lnTo>
                    <a:pt x="1115148" y="419176"/>
                  </a:lnTo>
                  <a:lnTo>
                    <a:pt x="1116355" y="419176"/>
                  </a:lnTo>
                  <a:lnTo>
                    <a:pt x="1117257" y="440588"/>
                  </a:lnTo>
                  <a:lnTo>
                    <a:pt x="1118222" y="453961"/>
                  </a:lnTo>
                  <a:lnTo>
                    <a:pt x="1119974" y="467144"/>
                  </a:lnTo>
                  <a:lnTo>
                    <a:pt x="1191145" y="467144"/>
                  </a:lnTo>
                  <a:close/>
                </a:path>
                <a:path w="3299459" h="1109979">
                  <a:moveTo>
                    <a:pt x="1455915" y="1033424"/>
                  </a:moveTo>
                  <a:lnTo>
                    <a:pt x="1290650" y="1033424"/>
                  </a:lnTo>
                  <a:lnTo>
                    <a:pt x="1290650" y="911504"/>
                  </a:lnTo>
                  <a:lnTo>
                    <a:pt x="1440827" y="911504"/>
                  </a:lnTo>
                  <a:lnTo>
                    <a:pt x="1440827" y="842924"/>
                  </a:lnTo>
                  <a:lnTo>
                    <a:pt x="1290650" y="842924"/>
                  </a:lnTo>
                  <a:lnTo>
                    <a:pt x="1290650" y="736244"/>
                  </a:lnTo>
                  <a:lnTo>
                    <a:pt x="1454708" y="736244"/>
                  </a:lnTo>
                  <a:lnTo>
                    <a:pt x="1454708" y="667664"/>
                  </a:lnTo>
                  <a:lnTo>
                    <a:pt x="1206207" y="667664"/>
                  </a:lnTo>
                  <a:lnTo>
                    <a:pt x="1206207" y="736244"/>
                  </a:lnTo>
                  <a:lnTo>
                    <a:pt x="1206207" y="842924"/>
                  </a:lnTo>
                  <a:lnTo>
                    <a:pt x="1206207" y="911504"/>
                  </a:lnTo>
                  <a:lnTo>
                    <a:pt x="1206207" y="1033424"/>
                  </a:lnTo>
                  <a:lnTo>
                    <a:pt x="1206207" y="1102004"/>
                  </a:lnTo>
                  <a:lnTo>
                    <a:pt x="1455915" y="1102004"/>
                  </a:lnTo>
                  <a:lnTo>
                    <a:pt x="1455915" y="1033424"/>
                  </a:lnTo>
                  <a:close/>
                </a:path>
                <a:path w="3299459" h="1109979">
                  <a:moveTo>
                    <a:pt x="1556016" y="467144"/>
                  </a:moveTo>
                  <a:lnTo>
                    <a:pt x="1425740" y="289623"/>
                  </a:lnTo>
                  <a:lnTo>
                    <a:pt x="1541551" y="146367"/>
                  </a:lnTo>
                  <a:lnTo>
                    <a:pt x="1446250" y="146367"/>
                  </a:lnTo>
                  <a:lnTo>
                    <a:pt x="1349743" y="274675"/>
                  </a:lnTo>
                  <a:lnTo>
                    <a:pt x="1348549" y="274675"/>
                  </a:lnTo>
                  <a:lnTo>
                    <a:pt x="1348549" y="0"/>
                  </a:lnTo>
                  <a:lnTo>
                    <a:pt x="1267726" y="0"/>
                  </a:lnTo>
                  <a:lnTo>
                    <a:pt x="1267726" y="467144"/>
                  </a:lnTo>
                  <a:lnTo>
                    <a:pt x="1348549" y="467144"/>
                  </a:lnTo>
                  <a:lnTo>
                    <a:pt x="1348549" y="311429"/>
                  </a:lnTo>
                  <a:lnTo>
                    <a:pt x="1349743" y="311429"/>
                  </a:lnTo>
                  <a:lnTo>
                    <a:pt x="1453489" y="467144"/>
                  </a:lnTo>
                  <a:lnTo>
                    <a:pt x="1556016" y="467144"/>
                  </a:lnTo>
                  <a:close/>
                </a:path>
                <a:path w="3299459" h="1109979">
                  <a:moveTo>
                    <a:pt x="1683880" y="146367"/>
                  </a:moveTo>
                  <a:lnTo>
                    <a:pt x="1603057" y="146367"/>
                  </a:lnTo>
                  <a:lnTo>
                    <a:pt x="1603057" y="467144"/>
                  </a:lnTo>
                  <a:lnTo>
                    <a:pt x="1683880" y="467144"/>
                  </a:lnTo>
                  <a:lnTo>
                    <a:pt x="1683880" y="146367"/>
                  </a:lnTo>
                  <a:close/>
                </a:path>
                <a:path w="3299459" h="1109979">
                  <a:moveTo>
                    <a:pt x="1683880" y="8089"/>
                  </a:moveTo>
                  <a:lnTo>
                    <a:pt x="1603057" y="8089"/>
                  </a:lnTo>
                  <a:lnTo>
                    <a:pt x="1603057" y="87820"/>
                  </a:lnTo>
                  <a:lnTo>
                    <a:pt x="1683880" y="87820"/>
                  </a:lnTo>
                  <a:lnTo>
                    <a:pt x="1683880" y="8089"/>
                  </a:lnTo>
                  <a:close/>
                </a:path>
                <a:path w="3299459" h="1109979">
                  <a:moveTo>
                    <a:pt x="1849145" y="1102423"/>
                  </a:moveTo>
                  <a:lnTo>
                    <a:pt x="1781594" y="932383"/>
                  </a:lnTo>
                  <a:lnTo>
                    <a:pt x="1776387" y="921791"/>
                  </a:lnTo>
                  <a:lnTo>
                    <a:pt x="1774278" y="917498"/>
                  </a:lnTo>
                  <a:lnTo>
                    <a:pt x="1764703" y="903427"/>
                  </a:lnTo>
                  <a:lnTo>
                    <a:pt x="1752409" y="892619"/>
                  </a:lnTo>
                  <a:lnTo>
                    <a:pt x="1736953" y="887539"/>
                  </a:lnTo>
                  <a:lnTo>
                    <a:pt x="1736953" y="886294"/>
                  </a:lnTo>
                  <a:lnTo>
                    <a:pt x="1773174" y="874560"/>
                  </a:lnTo>
                  <a:lnTo>
                    <a:pt x="1799183" y="853274"/>
                  </a:lnTo>
                  <a:lnTo>
                    <a:pt x="1800517" y="852195"/>
                  </a:lnTo>
                  <a:lnTo>
                    <a:pt x="1817789" y="821651"/>
                  </a:lnTo>
                  <a:lnTo>
                    <a:pt x="1823808" y="785380"/>
                  </a:lnTo>
                  <a:lnTo>
                    <a:pt x="1815642" y="736180"/>
                  </a:lnTo>
                  <a:lnTo>
                    <a:pt x="1815388" y="734707"/>
                  </a:lnTo>
                  <a:lnTo>
                    <a:pt x="1792465" y="701167"/>
                  </a:lnTo>
                  <a:lnTo>
                    <a:pt x="1758518" y="681215"/>
                  </a:lnTo>
                  <a:lnTo>
                    <a:pt x="1735747" y="675805"/>
                  </a:lnTo>
                  <a:lnTo>
                    <a:pt x="1735747" y="792861"/>
                  </a:lnTo>
                  <a:lnTo>
                    <a:pt x="1727657" y="825157"/>
                  </a:lnTo>
                  <a:lnTo>
                    <a:pt x="1706727" y="843394"/>
                  </a:lnTo>
                  <a:lnTo>
                    <a:pt x="1677987" y="851458"/>
                  </a:lnTo>
                  <a:lnTo>
                    <a:pt x="1646491" y="853274"/>
                  </a:lnTo>
                  <a:lnTo>
                    <a:pt x="1618742" y="853274"/>
                  </a:lnTo>
                  <a:lnTo>
                    <a:pt x="1618742" y="736180"/>
                  </a:lnTo>
                  <a:lnTo>
                    <a:pt x="1646491" y="736180"/>
                  </a:lnTo>
                  <a:lnTo>
                    <a:pt x="1678241" y="737679"/>
                  </a:lnTo>
                  <a:lnTo>
                    <a:pt x="1706943" y="744905"/>
                  </a:lnTo>
                  <a:lnTo>
                    <a:pt x="1727733" y="761936"/>
                  </a:lnTo>
                  <a:lnTo>
                    <a:pt x="1735747" y="792861"/>
                  </a:lnTo>
                  <a:lnTo>
                    <a:pt x="1735747" y="675805"/>
                  </a:lnTo>
                  <a:lnTo>
                    <a:pt x="1717027" y="671334"/>
                  </a:lnTo>
                  <a:lnTo>
                    <a:pt x="1671485" y="667994"/>
                  </a:lnTo>
                  <a:lnTo>
                    <a:pt x="1625371" y="667664"/>
                  </a:lnTo>
                  <a:lnTo>
                    <a:pt x="1534299" y="667664"/>
                  </a:lnTo>
                  <a:lnTo>
                    <a:pt x="1534299" y="1102423"/>
                  </a:lnTo>
                  <a:lnTo>
                    <a:pt x="1618742" y="1102423"/>
                  </a:lnTo>
                  <a:lnTo>
                    <a:pt x="1618742" y="921791"/>
                  </a:lnTo>
                  <a:lnTo>
                    <a:pt x="1645881" y="921791"/>
                  </a:lnTo>
                  <a:lnTo>
                    <a:pt x="1683956" y="932078"/>
                  </a:lnTo>
                  <a:lnTo>
                    <a:pt x="1704390" y="966647"/>
                  </a:lnTo>
                  <a:lnTo>
                    <a:pt x="1755051" y="1102423"/>
                  </a:lnTo>
                  <a:lnTo>
                    <a:pt x="1849145" y="1102423"/>
                  </a:lnTo>
                  <a:close/>
                </a:path>
                <a:path w="3299459" h="1109979">
                  <a:moveTo>
                    <a:pt x="2054186" y="264718"/>
                  </a:moveTo>
                  <a:lnTo>
                    <a:pt x="2048052" y="214579"/>
                  </a:lnTo>
                  <a:lnTo>
                    <a:pt x="2029015" y="174713"/>
                  </a:lnTo>
                  <a:lnTo>
                    <a:pt x="1996186" y="148386"/>
                  </a:lnTo>
                  <a:lnTo>
                    <a:pt x="1948637" y="138887"/>
                  </a:lnTo>
                  <a:lnTo>
                    <a:pt x="1918462" y="141706"/>
                  </a:lnTo>
                  <a:lnTo>
                    <a:pt x="1891334" y="150647"/>
                  </a:lnTo>
                  <a:lnTo>
                    <a:pt x="1867382" y="166484"/>
                  </a:lnTo>
                  <a:lnTo>
                    <a:pt x="1846707" y="189966"/>
                  </a:lnTo>
                  <a:lnTo>
                    <a:pt x="1845513" y="189966"/>
                  </a:lnTo>
                  <a:lnTo>
                    <a:pt x="1845513" y="146367"/>
                  </a:lnTo>
                  <a:lnTo>
                    <a:pt x="1768906" y="146367"/>
                  </a:lnTo>
                  <a:lnTo>
                    <a:pt x="1768906" y="467144"/>
                  </a:lnTo>
                  <a:lnTo>
                    <a:pt x="1849716" y="467144"/>
                  </a:lnTo>
                  <a:lnTo>
                    <a:pt x="1849716" y="310184"/>
                  </a:lnTo>
                  <a:lnTo>
                    <a:pt x="1852612" y="276199"/>
                  </a:lnTo>
                  <a:lnTo>
                    <a:pt x="1863369" y="241503"/>
                  </a:lnTo>
                  <a:lnTo>
                    <a:pt x="1885086" y="214528"/>
                  </a:lnTo>
                  <a:lnTo>
                    <a:pt x="1920887" y="203669"/>
                  </a:lnTo>
                  <a:lnTo>
                    <a:pt x="1950974" y="212559"/>
                  </a:lnTo>
                  <a:lnTo>
                    <a:pt x="1966582" y="235038"/>
                  </a:lnTo>
                  <a:lnTo>
                    <a:pt x="1972475" y="264896"/>
                  </a:lnTo>
                  <a:lnTo>
                    <a:pt x="1973376" y="295859"/>
                  </a:lnTo>
                  <a:lnTo>
                    <a:pt x="1973376" y="467144"/>
                  </a:lnTo>
                  <a:lnTo>
                    <a:pt x="2054186" y="467144"/>
                  </a:lnTo>
                  <a:lnTo>
                    <a:pt x="2054186" y="264718"/>
                  </a:lnTo>
                  <a:close/>
                </a:path>
                <a:path w="3299459" h="1109979">
                  <a:moveTo>
                    <a:pt x="2159736" y="1033424"/>
                  </a:moveTo>
                  <a:lnTo>
                    <a:pt x="1994471" y="1033424"/>
                  </a:lnTo>
                  <a:lnTo>
                    <a:pt x="1994471" y="911504"/>
                  </a:lnTo>
                  <a:lnTo>
                    <a:pt x="2144661" y="911504"/>
                  </a:lnTo>
                  <a:lnTo>
                    <a:pt x="2144661" y="842924"/>
                  </a:lnTo>
                  <a:lnTo>
                    <a:pt x="1994471" y="842924"/>
                  </a:lnTo>
                  <a:lnTo>
                    <a:pt x="1994471" y="736244"/>
                  </a:lnTo>
                  <a:lnTo>
                    <a:pt x="2158530" y="736244"/>
                  </a:lnTo>
                  <a:lnTo>
                    <a:pt x="2158530" y="667664"/>
                  </a:lnTo>
                  <a:lnTo>
                    <a:pt x="1910029" y="667664"/>
                  </a:lnTo>
                  <a:lnTo>
                    <a:pt x="1910029" y="736244"/>
                  </a:lnTo>
                  <a:lnTo>
                    <a:pt x="1910029" y="842924"/>
                  </a:lnTo>
                  <a:lnTo>
                    <a:pt x="1910029" y="911504"/>
                  </a:lnTo>
                  <a:lnTo>
                    <a:pt x="1910029" y="1033424"/>
                  </a:lnTo>
                  <a:lnTo>
                    <a:pt x="1910029" y="1102004"/>
                  </a:lnTo>
                  <a:lnTo>
                    <a:pt x="2159736" y="1102004"/>
                  </a:lnTo>
                  <a:lnTo>
                    <a:pt x="2159736" y="1033424"/>
                  </a:lnTo>
                  <a:close/>
                </a:path>
                <a:path w="3299459" h="1109979">
                  <a:moveTo>
                    <a:pt x="2422690" y="146367"/>
                  </a:moveTo>
                  <a:lnTo>
                    <a:pt x="2345486" y="146367"/>
                  </a:lnTo>
                  <a:lnTo>
                    <a:pt x="2345486" y="189966"/>
                  </a:lnTo>
                  <a:lnTo>
                    <a:pt x="2344280" y="189966"/>
                  </a:lnTo>
                  <a:lnTo>
                    <a:pt x="2341867" y="186918"/>
                  </a:lnTo>
                  <a:lnTo>
                    <a:pt x="2341867" y="303326"/>
                  </a:lnTo>
                  <a:lnTo>
                    <a:pt x="2337866" y="341401"/>
                  </a:lnTo>
                  <a:lnTo>
                    <a:pt x="2325281" y="372935"/>
                  </a:lnTo>
                  <a:lnTo>
                    <a:pt x="2303195" y="394423"/>
                  </a:lnTo>
                  <a:lnTo>
                    <a:pt x="2270696" y="402361"/>
                  </a:lnTo>
                  <a:lnTo>
                    <a:pt x="2240369" y="393319"/>
                  </a:lnTo>
                  <a:lnTo>
                    <a:pt x="2218906" y="370128"/>
                  </a:lnTo>
                  <a:lnTo>
                    <a:pt x="2206155" y="338772"/>
                  </a:lnTo>
                  <a:lnTo>
                    <a:pt x="2201938" y="305193"/>
                  </a:lnTo>
                  <a:lnTo>
                    <a:pt x="2205520" y="268579"/>
                  </a:lnTo>
                  <a:lnTo>
                    <a:pt x="2217547" y="235978"/>
                  </a:lnTo>
                  <a:lnTo>
                    <a:pt x="2239848" y="212610"/>
                  </a:lnTo>
                  <a:lnTo>
                    <a:pt x="2274316" y="203669"/>
                  </a:lnTo>
                  <a:lnTo>
                    <a:pt x="2304719" y="211531"/>
                  </a:lnTo>
                  <a:lnTo>
                    <a:pt x="2325738" y="232943"/>
                  </a:lnTo>
                  <a:lnTo>
                    <a:pt x="2337930" y="264629"/>
                  </a:lnTo>
                  <a:lnTo>
                    <a:pt x="2341867" y="303326"/>
                  </a:lnTo>
                  <a:lnTo>
                    <a:pt x="2341867" y="186918"/>
                  </a:lnTo>
                  <a:lnTo>
                    <a:pt x="2325738" y="166484"/>
                  </a:lnTo>
                  <a:lnTo>
                    <a:pt x="2303640" y="150647"/>
                  </a:lnTo>
                  <a:lnTo>
                    <a:pt x="2278037" y="141706"/>
                  </a:lnTo>
                  <a:lnTo>
                    <a:pt x="2248979" y="138887"/>
                  </a:lnTo>
                  <a:lnTo>
                    <a:pt x="2199640" y="148767"/>
                  </a:lnTo>
                  <a:lnTo>
                    <a:pt x="2162581" y="175183"/>
                  </a:lnTo>
                  <a:lnTo>
                    <a:pt x="2137029" y="213296"/>
                  </a:lnTo>
                  <a:lnTo>
                    <a:pt x="2122259" y="258241"/>
                  </a:lnTo>
                  <a:lnTo>
                    <a:pt x="2117496" y="305193"/>
                  </a:lnTo>
                  <a:lnTo>
                    <a:pt x="2121865" y="355053"/>
                  </a:lnTo>
                  <a:lnTo>
                    <a:pt x="2135682" y="399338"/>
                  </a:lnTo>
                  <a:lnTo>
                    <a:pt x="2159965" y="434886"/>
                  </a:lnTo>
                  <a:lnTo>
                    <a:pt x="2195779" y="458546"/>
                  </a:lnTo>
                  <a:lnTo>
                    <a:pt x="2244153" y="467144"/>
                  </a:lnTo>
                  <a:lnTo>
                    <a:pt x="2276195" y="463016"/>
                  </a:lnTo>
                  <a:lnTo>
                    <a:pt x="2303716" y="451878"/>
                  </a:lnTo>
                  <a:lnTo>
                    <a:pt x="2325586" y="435610"/>
                  </a:lnTo>
                  <a:lnTo>
                    <a:pt x="2340660" y="416064"/>
                  </a:lnTo>
                  <a:lnTo>
                    <a:pt x="2341867" y="416064"/>
                  </a:lnTo>
                  <a:lnTo>
                    <a:pt x="2339810" y="458914"/>
                  </a:lnTo>
                  <a:lnTo>
                    <a:pt x="2328595" y="499148"/>
                  </a:lnTo>
                  <a:lnTo>
                    <a:pt x="2300643" y="528967"/>
                  </a:lnTo>
                  <a:lnTo>
                    <a:pt x="2248382" y="540639"/>
                  </a:lnTo>
                  <a:lnTo>
                    <a:pt x="2227034" y="538187"/>
                  </a:lnTo>
                  <a:lnTo>
                    <a:pt x="2202916" y="531761"/>
                  </a:lnTo>
                  <a:lnTo>
                    <a:pt x="2178913" y="522770"/>
                  </a:lnTo>
                  <a:lnTo>
                    <a:pt x="2157907" y="512610"/>
                  </a:lnTo>
                  <a:lnTo>
                    <a:pt x="2151265" y="583628"/>
                  </a:lnTo>
                  <a:lnTo>
                    <a:pt x="2179840" y="594118"/>
                  </a:lnTo>
                  <a:lnTo>
                    <a:pt x="2207437" y="600824"/>
                  </a:lnTo>
                  <a:lnTo>
                    <a:pt x="2233803" y="604380"/>
                  </a:lnTo>
                  <a:lnTo>
                    <a:pt x="2258631" y="605421"/>
                  </a:lnTo>
                  <a:lnTo>
                    <a:pt x="2316022" y="598919"/>
                  </a:lnTo>
                  <a:lnTo>
                    <a:pt x="2359063" y="580872"/>
                  </a:lnTo>
                  <a:lnTo>
                    <a:pt x="2389517" y="553402"/>
                  </a:lnTo>
                  <a:lnTo>
                    <a:pt x="2409101" y="518680"/>
                  </a:lnTo>
                  <a:lnTo>
                    <a:pt x="2419578" y="478828"/>
                  </a:lnTo>
                  <a:lnTo>
                    <a:pt x="2422690" y="436003"/>
                  </a:lnTo>
                  <a:lnTo>
                    <a:pt x="2422690" y="416064"/>
                  </a:lnTo>
                  <a:lnTo>
                    <a:pt x="2422690" y="402361"/>
                  </a:lnTo>
                  <a:lnTo>
                    <a:pt x="2422690" y="203669"/>
                  </a:lnTo>
                  <a:lnTo>
                    <a:pt x="2422690" y="189966"/>
                  </a:lnTo>
                  <a:lnTo>
                    <a:pt x="2422690" y="146367"/>
                  </a:lnTo>
                  <a:close/>
                </a:path>
                <a:path w="3299459" h="1109979">
                  <a:moveTo>
                    <a:pt x="2587345" y="667664"/>
                  </a:moveTo>
                  <a:lnTo>
                    <a:pt x="2506522" y="667664"/>
                  </a:lnTo>
                  <a:lnTo>
                    <a:pt x="2506522" y="992809"/>
                  </a:lnTo>
                  <a:lnTo>
                    <a:pt x="2505316" y="992809"/>
                  </a:lnTo>
                  <a:lnTo>
                    <a:pt x="2344877" y="667664"/>
                  </a:lnTo>
                  <a:lnTo>
                    <a:pt x="2241143" y="667664"/>
                  </a:lnTo>
                  <a:lnTo>
                    <a:pt x="2241143" y="1102423"/>
                  </a:lnTo>
                  <a:lnTo>
                    <a:pt x="2321953" y="1102423"/>
                  </a:lnTo>
                  <a:lnTo>
                    <a:pt x="2321953" y="777290"/>
                  </a:lnTo>
                  <a:lnTo>
                    <a:pt x="2323160" y="777290"/>
                  </a:lnTo>
                  <a:lnTo>
                    <a:pt x="2484209" y="1102423"/>
                  </a:lnTo>
                  <a:lnTo>
                    <a:pt x="2587345" y="1102423"/>
                  </a:lnTo>
                  <a:lnTo>
                    <a:pt x="2587345" y="667664"/>
                  </a:lnTo>
                  <a:close/>
                </a:path>
                <a:path w="3299459" h="1109979">
                  <a:moveTo>
                    <a:pt x="2934131" y="467144"/>
                  </a:moveTo>
                  <a:lnTo>
                    <a:pt x="2931325" y="419176"/>
                  </a:lnTo>
                  <a:lnTo>
                    <a:pt x="2929991" y="374332"/>
                  </a:lnTo>
                  <a:lnTo>
                    <a:pt x="2929318" y="318909"/>
                  </a:lnTo>
                  <a:lnTo>
                    <a:pt x="2929293" y="274053"/>
                  </a:lnTo>
                  <a:lnTo>
                    <a:pt x="2924467" y="223647"/>
                  </a:lnTo>
                  <a:lnTo>
                    <a:pt x="2909430" y="185585"/>
                  </a:lnTo>
                  <a:lnTo>
                    <a:pt x="2845689" y="143865"/>
                  </a:lnTo>
                  <a:lnTo>
                    <a:pt x="2795397" y="138899"/>
                  </a:lnTo>
                  <a:lnTo>
                    <a:pt x="2768435" y="140589"/>
                  </a:lnTo>
                  <a:lnTo>
                    <a:pt x="2740291" y="145427"/>
                  </a:lnTo>
                  <a:lnTo>
                    <a:pt x="2712694" y="153085"/>
                  </a:lnTo>
                  <a:lnTo>
                    <a:pt x="2687434" y="163182"/>
                  </a:lnTo>
                  <a:lnTo>
                    <a:pt x="2689847" y="234823"/>
                  </a:lnTo>
                  <a:lnTo>
                    <a:pt x="2711450" y="220433"/>
                  </a:lnTo>
                  <a:lnTo>
                    <a:pt x="2735084" y="209435"/>
                  </a:lnTo>
                  <a:lnTo>
                    <a:pt x="2760078" y="202399"/>
                  </a:lnTo>
                  <a:lnTo>
                    <a:pt x="2785745" y="199936"/>
                  </a:lnTo>
                  <a:lnTo>
                    <a:pt x="2816783" y="203466"/>
                  </a:lnTo>
                  <a:lnTo>
                    <a:pt x="2838602" y="215112"/>
                  </a:lnTo>
                  <a:lnTo>
                    <a:pt x="2851480" y="236461"/>
                  </a:lnTo>
                  <a:lnTo>
                    <a:pt x="2855709" y="269074"/>
                  </a:lnTo>
                  <a:lnTo>
                    <a:pt x="2855709" y="318909"/>
                  </a:lnTo>
                  <a:lnTo>
                    <a:pt x="2847060" y="370497"/>
                  </a:lnTo>
                  <a:lnTo>
                    <a:pt x="2815005" y="405790"/>
                  </a:lnTo>
                  <a:lnTo>
                    <a:pt x="2782125" y="413575"/>
                  </a:lnTo>
                  <a:lnTo>
                    <a:pt x="2761907" y="411302"/>
                  </a:lnTo>
                  <a:lnTo>
                    <a:pt x="2745638" y="404228"/>
                  </a:lnTo>
                  <a:lnTo>
                    <a:pt x="2734805" y="392036"/>
                  </a:lnTo>
                  <a:lnTo>
                    <a:pt x="2730868" y="374332"/>
                  </a:lnTo>
                  <a:lnTo>
                    <a:pt x="2739821" y="344919"/>
                  </a:lnTo>
                  <a:lnTo>
                    <a:pt x="2762224" y="328168"/>
                  </a:lnTo>
                  <a:lnTo>
                    <a:pt x="2791422" y="320649"/>
                  </a:lnTo>
                  <a:lnTo>
                    <a:pt x="2820733" y="318909"/>
                  </a:lnTo>
                  <a:lnTo>
                    <a:pt x="2855709" y="318909"/>
                  </a:lnTo>
                  <a:lnTo>
                    <a:pt x="2855709" y="269074"/>
                  </a:lnTo>
                  <a:lnTo>
                    <a:pt x="2811081" y="269074"/>
                  </a:lnTo>
                  <a:lnTo>
                    <a:pt x="2784856" y="269811"/>
                  </a:lnTo>
                  <a:lnTo>
                    <a:pt x="2731262" y="278269"/>
                  </a:lnTo>
                  <a:lnTo>
                    <a:pt x="2685465" y="301891"/>
                  </a:lnTo>
                  <a:lnTo>
                    <a:pt x="2657627" y="346964"/>
                  </a:lnTo>
                  <a:lnTo>
                    <a:pt x="2653665" y="379310"/>
                  </a:lnTo>
                  <a:lnTo>
                    <a:pt x="2662910" y="419963"/>
                  </a:lnTo>
                  <a:lnTo>
                    <a:pt x="2687370" y="449859"/>
                  </a:lnTo>
                  <a:lnTo>
                    <a:pt x="2722105" y="468312"/>
                  </a:lnTo>
                  <a:lnTo>
                    <a:pt x="2762224" y="474624"/>
                  </a:lnTo>
                  <a:lnTo>
                    <a:pt x="2790101" y="470954"/>
                  </a:lnTo>
                  <a:lnTo>
                    <a:pt x="2816961" y="460209"/>
                  </a:lnTo>
                  <a:lnTo>
                    <a:pt x="2840431" y="442823"/>
                  </a:lnTo>
                  <a:lnTo>
                    <a:pt x="2858122" y="419176"/>
                  </a:lnTo>
                  <a:lnTo>
                    <a:pt x="2859328" y="419176"/>
                  </a:lnTo>
                  <a:lnTo>
                    <a:pt x="2860243" y="440588"/>
                  </a:lnTo>
                  <a:lnTo>
                    <a:pt x="2861195" y="453961"/>
                  </a:lnTo>
                  <a:lnTo>
                    <a:pt x="2862948" y="467144"/>
                  </a:lnTo>
                  <a:lnTo>
                    <a:pt x="2934131" y="467144"/>
                  </a:lnTo>
                  <a:close/>
                </a:path>
                <a:path w="3299459" h="1109979">
                  <a:moveTo>
                    <a:pt x="2987192" y="1096200"/>
                  </a:moveTo>
                  <a:lnTo>
                    <a:pt x="2983573" y="1023327"/>
                  </a:lnTo>
                  <a:lnTo>
                    <a:pt x="2965424" y="1030617"/>
                  </a:lnTo>
                  <a:lnTo>
                    <a:pt x="2942412" y="1036332"/>
                  </a:lnTo>
                  <a:lnTo>
                    <a:pt x="2916910" y="1040053"/>
                  </a:lnTo>
                  <a:lnTo>
                    <a:pt x="2891294" y="1041387"/>
                  </a:lnTo>
                  <a:lnTo>
                    <a:pt x="2841917" y="1033754"/>
                  </a:lnTo>
                  <a:lnTo>
                    <a:pt x="2802153" y="1012266"/>
                  </a:lnTo>
                  <a:lnTo>
                    <a:pt x="2772778" y="979093"/>
                  </a:lnTo>
                  <a:lnTo>
                    <a:pt x="2754579" y="936383"/>
                  </a:lnTo>
                  <a:lnTo>
                    <a:pt x="2748343" y="886294"/>
                  </a:lnTo>
                  <a:lnTo>
                    <a:pt x="2754680" y="835698"/>
                  </a:lnTo>
                  <a:lnTo>
                    <a:pt x="2773007" y="792340"/>
                  </a:lnTo>
                  <a:lnTo>
                    <a:pt x="2802280" y="758520"/>
                  </a:lnTo>
                  <a:lnTo>
                    <a:pt x="2841447" y="736549"/>
                  </a:lnTo>
                  <a:lnTo>
                    <a:pt x="2889478" y="728713"/>
                  </a:lnTo>
                  <a:lnTo>
                    <a:pt x="2911945" y="729678"/>
                  </a:lnTo>
                  <a:lnTo>
                    <a:pt x="2934347" y="733221"/>
                  </a:lnTo>
                  <a:lnTo>
                    <a:pt x="2957080" y="740270"/>
                  </a:lnTo>
                  <a:lnTo>
                    <a:pt x="2980563" y="751751"/>
                  </a:lnTo>
                  <a:lnTo>
                    <a:pt x="2986595" y="678256"/>
                  </a:lnTo>
                  <a:lnTo>
                    <a:pt x="2962630" y="670179"/>
                  </a:lnTo>
                  <a:lnTo>
                    <a:pt x="2937814" y="664552"/>
                  </a:lnTo>
                  <a:lnTo>
                    <a:pt x="2913557" y="661263"/>
                  </a:lnTo>
                  <a:lnTo>
                    <a:pt x="2891294" y="660196"/>
                  </a:lnTo>
                  <a:lnTo>
                    <a:pt x="2840329" y="664070"/>
                  </a:lnTo>
                  <a:lnTo>
                    <a:pt x="2794901" y="675563"/>
                  </a:lnTo>
                  <a:lnTo>
                    <a:pt x="2755379" y="694448"/>
                  </a:lnTo>
                  <a:lnTo>
                    <a:pt x="2722181" y="720534"/>
                  </a:lnTo>
                  <a:lnTo>
                    <a:pt x="2695689" y="753592"/>
                  </a:lnTo>
                  <a:lnTo>
                    <a:pt x="2676283" y="793419"/>
                  </a:lnTo>
                  <a:lnTo>
                    <a:pt x="2664358" y="839800"/>
                  </a:lnTo>
                  <a:lnTo>
                    <a:pt x="2660294" y="892517"/>
                  </a:lnTo>
                  <a:lnTo>
                    <a:pt x="2664625" y="944067"/>
                  </a:lnTo>
                  <a:lnTo>
                    <a:pt x="2677210" y="988504"/>
                  </a:lnTo>
                  <a:lnTo>
                    <a:pt x="2697442" y="1025906"/>
                  </a:lnTo>
                  <a:lnTo>
                    <a:pt x="2724670" y="1056335"/>
                  </a:lnTo>
                  <a:lnTo>
                    <a:pt x="2758300" y="1079881"/>
                  </a:lnTo>
                  <a:lnTo>
                    <a:pt x="2797695" y="1096606"/>
                  </a:lnTo>
                  <a:lnTo>
                    <a:pt x="2842234" y="1106589"/>
                  </a:lnTo>
                  <a:lnTo>
                    <a:pt x="2891294" y="1109903"/>
                  </a:lnTo>
                  <a:lnTo>
                    <a:pt x="2915437" y="1108811"/>
                  </a:lnTo>
                  <a:lnTo>
                    <a:pt x="2939694" y="1105852"/>
                  </a:lnTo>
                  <a:lnTo>
                    <a:pt x="2963722" y="1101496"/>
                  </a:lnTo>
                  <a:lnTo>
                    <a:pt x="2987192" y="1096200"/>
                  </a:lnTo>
                  <a:close/>
                </a:path>
                <a:path w="3299459" h="1109979">
                  <a:moveTo>
                    <a:pt x="3298990" y="1033424"/>
                  </a:moveTo>
                  <a:lnTo>
                    <a:pt x="3133737" y="1033424"/>
                  </a:lnTo>
                  <a:lnTo>
                    <a:pt x="3133737" y="911504"/>
                  </a:lnTo>
                  <a:lnTo>
                    <a:pt x="3283915" y="911504"/>
                  </a:lnTo>
                  <a:lnTo>
                    <a:pt x="3283915" y="842924"/>
                  </a:lnTo>
                  <a:lnTo>
                    <a:pt x="3133737" y="842924"/>
                  </a:lnTo>
                  <a:lnTo>
                    <a:pt x="3133737" y="736244"/>
                  </a:lnTo>
                  <a:lnTo>
                    <a:pt x="3297796" y="736244"/>
                  </a:lnTo>
                  <a:lnTo>
                    <a:pt x="3297796" y="667664"/>
                  </a:lnTo>
                  <a:lnTo>
                    <a:pt x="3049295" y="667664"/>
                  </a:lnTo>
                  <a:lnTo>
                    <a:pt x="3049295" y="736244"/>
                  </a:lnTo>
                  <a:lnTo>
                    <a:pt x="3049295" y="842924"/>
                  </a:lnTo>
                  <a:lnTo>
                    <a:pt x="3049295" y="911504"/>
                  </a:lnTo>
                  <a:lnTo>
                    <a:pt x="3049295" y="1033424"/>
                  </a:lnTo>
                  <a:lnTo>
                    <a:pt x="3049295" y="1102004"/>
                  </a:lnTo>
                  <a:lnTo>
                    <a:pt x="3298990" y="1102004"/>
                  </a:lnTo>
                  <a:lnTo>
                    <a:pt x="3298990" y="1033424"/>
                  </a:lnTo>
                  <a:close/>
                </a:path>
              </a:pathLst>
            </a:custGeom>
            <a:solidFill>
              <a:srgbClr val="20066E"/>
            </a:solidFill>
          </p:spPr>
          <p:txBody>
            <a:bodyPr wrap="square" lIns="0" tIns="0" rIns="0" bIns="0" rtlCol="0"/>
            <a:lstStyle/>
            <a:p>
              <a:endParaRPr/>
            </a:p>
          </p:txBody>
        </p:sp>
        <p:sp>
          <p:nvSpPr>
            <p:cNvPr id="26" name="object 24">
              <a:extLst>
                <a:ext uri="{FF2B5EF4-FFF2-40B4-BE49-F238E27FC236}">
                  <a16:creationId xmlns:a16="http://schemas.microsoft.com/office/drawing/2014/main" id="{EB13D5CF-4B33-3840-AC5A-AFD0D4C72BCD}"/>
                </a:ext>
              </a:extLst>
            </p:cNvPr>
            <p:cNvSpPr/>
            <p:nvPr/>
          </p:nvSpPr>
          <p:spPr>
            <a:xfrm>
              <a:off x="8547049" y="9757844"/>
              <a:ext cx="3068320" cy="868680"/>
            </a:xfrm>
            <a:custGeom>
              <a:avLst/>
              <a:gdLst/>
              <a:ahLst/>
              <a:cxnLst/>
              <a:rect l="l" t="t" r="r" b="b"/>
              <a:pathLst>
                <a:path w="3068320" h="868679">
                  <a:moveTo>
                    <a:pt x="450354" y="332613"/>
                  </a:moveTo>
                  <a:lnTo>
                    <a:pt x="447408" y="279323"/>
                  </a:lnTo>
                  <a:lnTo>
                    <a:pt x="446570" y="275310"/>
                  </a:lnTo>
                  <a:lnTo>
                    <a:pt x="437642" y="232562"/>
                  </a:lnTo>
                  <a:lnTo>
                    <a:pt x="422554" y="199936"/>
                  </a:lnTo>
                  <a:lnTo>
                    <a:pt x="419671" y="193713"/>
                  </a:lnTo>
                  <a:lnTo>
                    <a:pt x="392099" y="164211"/>
                  </a:lnTo>
                  <a:lnTo>
                    <a:pt x="373151" y="155003"/>
                  </a:lnTo>
                  <a:lnTo>
                    <a:pt x="373151" y="275310"/>
                  </a:lnTo>
                  <a:lnTo>
                    <a:pt x="235635" y="275310"/>
                  </a:lnTo>
                  <a:lnTo>
                    <a:pt x="242011" y="245402"/>
                  </a:lnTo>
                  <a:lnTo>
                    <a:pt x="255917" y="221500"/>
                  </a:lnTo>
                  <a:lnTo>
                    <a:pt x="277622" y="205676"/>
                  </a:lnTo>
                  <a:lnTo>
                    <a:pt x="307403" y="199936"/>
                  </a:lnTo>
                  <a:lnTo>
                    <a:pt x="336423" y="206019"/>
                  </a:lnTo>
                  <a:lnTo>
                    <a:pt x="356336" y="222440"/>
                  </a:lnTo>
                  <a:lnTo>
                    <a:pt x="368223" y="246443"/>
                  </a:lnTo>
                  <a:lnTo>
                    <a:pt x="373151" y="275310"/>
                  </a:lnTo>
                  <a:lnTo>
                    <a:pt x="373151" y="155003"/>
                  </a:lnTo>
                  <a:lnTo>
                    <a:pt x="353529" y="145465"/>
                  </a:lnTo>
                  <a:lnTo>
                    <a:pt x="302590" y="138899"/>
                  </a:lnTo>
                  <a:lnTo>
                    <a:pt x="258394" y="145008"/>
                  </a:lnTo>
                  <a:lnTo>
                    <a:pt x="222326" y="162204"/>
                  </a:lnTo>
                  <a:lnTo>
                    <a:pt x="194322" y="188810"/>
                  </a:lnTo>
                  <a:lnTo>
                    <a:pt x="174358" y="223151"/>
                  </a:lnTo>
                  <a:lnTo>
                    <a:pt x="162407" y="263537"/>
                  </a:lnTo>
                  <a:lnTo>
                    <a:pt x="158432" y="308317"/>
                  </a:lnTo>
                  <a:lnTo>
                    <a:pt x="163334" y="357187"/>
                  </a:lnTo>
                  <a:lnTo>
                    <a:pt x="177711" y="398221"/>
                  </a:lnTo>
                  <a:lnTo>
                    <a:pt x="201104" y="430949"/>
                  </a:lnTo>
                  <a:lnTo>
                    <a:pt x="233045" y="454901"/>
                  </a:lnTo>
                  <a:lnTo>
                    <a:pt x="273062" y="469620"/>
                  </a:lnTo>
                  <a:lnTo>
                    <a:pt x="320675" y="474624"/>
                  </a:lnTo>
                  <a:lnTo>
                    <a:pt x="351523" y="472998"/>
                  </a:lnTo>
                  <a:lnTo>
                    <a:pt x="379260" y="468160"/>
                  </a:lnTo>
                  <a:lnTo>
                    <a:pt x="404393" y="460171"/>
                  </a:lnTo>
                  <a:lnTo>
                    <a:pt x="427443" y="449084"/>
                  </a:lnTo>
                  <a:lnTo>
                    <a:pt x="427443" y="413575"/>
                  </a:lnTo>
                  <a:lnTo>
                    <a:pt x="427443" y="381190"/>
                  </a:lnTo>
                  <a:lnTo>
                    <a:pt x="404114" y="393611"/>
                  </a:lnTo>
                  <a:lnTo>
                    <a:pt x="379260" y="403923"/>
                  </a:lnTo>
                  <a:lnTo>
                    <a:pt x="352717" y="410972"/>
                  </a:lnTo>
                  <a:lnTo>
                    <a:pt x="324294" y="413575"/>
                  </a:lnTo>
                  <a:lnTo>
                    <a:pt x="289839" y="408203"/>
                  </a:lnTo>
                  <a:lnTo>
                    <a:pt x="262547" y="392480"/>
                  </a:lnTo>
                  <a:lnTo>
                    <a:pt x="243979" y="367068"/>
                  </a:lnTo>
                  <a:lnTo>
                    <a:pt x="235635" y="332613"/>
                  </a:lnTo>
                  <a:lnTo>
                    <a:pt x="450354" y="332613"/>
                  </a:lnTo>
                  <a:close/>
                </a:path>
                <a:path w="3068320" h="868679">
                  <a:moveTo>
                    <a:pt x="800163" y="146380"/>
                  </a:moveTo>
                  <a:lnTo>
                    <a:pt x="719340" y="146380"/>
                  </a:lnTo>
                  <a:lnTo>
                    <a:pt x="644537" y="379945"/>
                  </a:lnTo>
                  <a:lnTo>
                    <a:pt x="643343" y="379945"/>
                  </a:lnTo>
                  <a:lnTo>
                    <a:pt x="566140" y="146380"/>
                  </a:lnTo>
                  <a:lnTo>
                    <a:pt x="479285" y="146380"/>
                  </a:lnTo>
                  <a:lnTo>
                    <a:pt x="594487" y="467144"/>
                  </a:lnTo>
                  <a:lnTo>
                    <a:pt x="685558" y="467144"/>
                  </a:lnTo>
                  <a:lnTo>
                    <a:pt x="800163" y="146380"/>
                  </a:lnTo>
                  <a:close/>
                </a:path>
                <a:path w="3068320" h="868679">
                  <a:moveTo>
                    <a:pt x="1121003" y="332613"/>
                  </a:moveTo>
                  <a:lnTo>
                    <a:pt x="1118057" y="279323"/>
                  </a:lnTo>
                  <a:lnTo>
                    <a:pt x="1117219" y="275310"/>
                  </a:lnTo>
                  <a:lnTo>
                    <a:pt x="1108303" y="232562"/>
                  </a:lnTo>
                  <a:lnTo>
                    <a:pt x="1093203" y="199936"/>
                  </a:lnTo>
                  <a:lnTo>
                    <a:pt x="1090320" y="193713"/>
                  </a:lnTo>
                  <a:lnTo>
                    <a:pt x="1062748" y="164211"/>
                  </a:lnTo>
                  <a:lnTo>
                    <a:pt x="1043813" y="155016"/>
                  </a:lnTo>
                  <a:lnTo>
                    <a:pt x="1043813" y="275310"/>
                  </a:lnTo>
                  <a:lnTo>
                    <a:pt x="906284" y="275310"/>
                  </a:lnTo>
                  <a:lnTo>
                    <a:pt x="912672" y="245402"/>
                  </a:lnTo>
                  <a:lnTo>
                    <a:pt x="926566" y="221500"/>
                  </a:lnTo>
                  <a:lnTo>
                    <a:pt x="948270" y="205676"/>
                  </a:lnTo>
                  <a:lnTo>
                    <a:pt x="978065" y="199936"/>
                  </a:lnTo>
                  <a:lnTo>
                    <a:pt x="1007084" y="206019"/>
                  </a:lnTo>
                  <a:lnTo>
                    <a:pt x="1026998" y="222440"/>
                  </a:lnTo>
                  <a:lnTo>
                    <a:pt x="1038885" y="246443"/>
                  </a:lnTo>
                  <a:lnTo>
                    <a:pt x="1043813" y="275310"/>
                  </a:lnTo>
                  <a:lnTo>
                    <a:pt x="1043813" y="155016"/>
                  </a:lnTo>
                  <a:lnTo>
                    <a:pt x="1024178" y="145465"/>
                  </a:lnTo>
                  <a:lnTo>
                    <a:pt x="973239" y="138899"/>
                  </a:lnTo>
                  <a:lnTo>
                    <a:pt x="929055" y="145008"/>
                  </a:lnTo>
                  <a:lnTo>
                    <a:pt x="892975" y="162204"/>
                  </a:lnTo>
                  <a:lnTo>
                    <a:pt x="864971" y="188810"/>
                  </a:lnTo>
                  <a:lnTo>
                    <a:pt x="845019" y="223151"/>
                  </a:lnTo>
                  <a:lnTo>
                    <a:pt x="833069" y="263537"/>
                  </a:lnTo>
                  <a:lnTo>
                    <a:pt x="829094" y="308317"/>
                  </a:lnTo>
                  <a:lnTo>
                    <a:pt x="833983" y="357187"/>
                  </a:lnTo>
                  <a:lnTo>
                    <a:pt x="848372" y="398221"/>
                  </a:lnTo>
                  <a:lnTo>
                    <a:pt x="871766" y="430949"/>
                  </a:lnTo>
                  <a:lnTo>
                    <a:pt x="903706" y="454901"/>
                  </a:lnTo>
                  <a:lnTo>
                    <a:pt x="943711" y="469620"/>
                  </a:lnTo>
                  <a:lnTo>
                    <a:pt x="991336" y="474624"/>
                  </a:lnTo>
                  <a:lnTo>
                    <a:pt x="1022172" y="472998"/>
                  </a:lnTo>
                  <a:lnTo>
                    <a:pt x="1049909" y="468160"/>
                  </a:lnTo>
                  <a:lnTo>
                    <a:pt x="1075055" y="460171"/>
                  </a:lnTo>
                  <a:lnTo>
                    <a:pt x="1098092" y="449084"/>
                  </a:lnTo>
                  <a:lnTo>
                    <a:pt x="1098092" y="413575"/>
                  </a:lnTo>
                  <a:lnTo>
                    <a:pt x="1098092" y="381190"/>
                  </a:lnTo>
                  <a:lnTo>
                    <a:pt x="1074762" y="393611"/>
                  </a:lnTo>
                  <a:lnTo>
                    <a:pt x="1049921" y="403923"/>
                  </a:lnTo>
                  <a:lnTo>
                    <a:pt x="1023366" y="410972"/>
                  </a:lnTo>
                  <a:lnTo>
                    <a:pt x="994956" y="413575"/>
                  </a:lnTo>
                  <a:lnTo>
                    <a:pt x="960488" y="408203"/>
                  </a:lnTo>
                  <a:lnTo>
                    <a:pt x="933208" y="392480"/>
                  </a:lnTo>
                  <a:lnTo>
                    <a:pt x="914628" y="367068"/>
                  </a:lnTo>
                  <a:lnTo>
                    <a:pt x="906284" y="332613"/>
                  </a:lnTo>
                  <a:lnTo>
                    <a:pt x="1121003" y="332613"/>
                  </a:lnTo>
                  <a:close/>
                </a:path>
                <a:path w="3068320" h="868679">
                  <a:moveTo>
                    <a:pt x="1368882" y="141389"/>
                  </a:moveTo>
                  <a:lnTo>
                    <a:pt x="1360436" y="138899"/>
                  </a:lnTo>
                  <a:lnTo>
                    <a:pt x="1344155" y="138899"/>
                  </a:lnTo>
                  <a:lnTo>
                    <a:pt x="1311021" y="147243"/>
                  </a:lnTo>
                  <a:lnTo>
                    <a:pt x="1284897" y="167855"/>
                  </a:lnTo>
                  <a:lnTo>
                    <a:pt x="1267142" y="194081"/>
                  </a:lnTo>
                  <a:lnTo>
                    <a:pt x="1259116" y="219252"/>
                  </a:lnTo>
                  <a:lnTo>
                    <a:pt x="1257909" y="219252"/>
                  </a:lnTo>
                  <a:lnTo>
                    <a:pt x="1257909" y="146380"/>
                  </a:lnTo>
                  <a:lnTo>
                    <a:pt x="1186129" y="146380"/>
                  </a:lnTo>
                  <a:lnTo>
                    <a:pt x="1186129" y="467144"/>
                  </a:lnTo>
                  <a:lnTo>
                    <a:pt x="1266952" y="467144"/>
                  </a:lnTo>
                  <a:lnTo>
                    <a:pt x="1266952" y="349427"/>
                  </a:lnTo>
                  <a:lnTo>
                    <a:pt x="1267980" y="309549"/>
                  </a:lnTo>
                  <a:lnTo>
                    <a:pt x="1275168" y="266738"/>
                  </a:lnTo>
                  <a:lnTo>
                    <a:pt x="1294688" y="232587"/>
                  </a:lnTo>
                  <a:lnTo>
                    <a:pt x="1332687" y="218630"/>
                  </a:lnTo>
                  <a:lnTo>
                    <a:pt x="1343431" y="219087"/>
                  </a:lnTo>
                  <a:lnTo>
                    <a:pt x="1353502" y="220421"/>
                  </a:lnTo>
                  <a:lnTo>
                    <a:pt x="1362202" y="222567"/>
                  </a:lnTo>
                  <a:lnTo>
                    <a:pt x="1368882" y="225475"/>
                  </a:lnTo>
                  <a:lnTo>
                    <a:pt x="1368882" y="141389"/>
                  </a:lnTo>
                  <a:close/>
                </a:path>
                <a:path w="3068320" h="868679">
                  <a:moveTo>
                    <a:pt x="1706029" y="146367"/>
                  </a:moveTo>
                  <a:lnTo>
                    <a:pt x="1623999" y="146367"/>
                  </a:lnTo>
                  <a:lnTo>
                    <a:pt x="1549196" y="380568"/>
                  </a:lnTo>
                  <a:lnTo>
                    <a:pt x="1548003" y="380568"/>
                  </a:lnTo>
                  <a:lnTo>
                    <a:pt x="1473212" y="146367"/>
                  </a:lnTo>
                  <a:lnTo>
                    <a:pt x="1383944" y="146367"/>
                  </a:lnTo>
                  <a:lnTo>
                    <a:pt x="1502765" y="483349"/>
                  </a:lnTo>
                  <a:lnTo>
                    <a:pt x="1499146" y="506755"/>
                  </a:lnTo>
                  <a:lnTo>
                    <a:pt x="1488744" y="524840"/>
                  </a:lnTo>
                  <a:lnTo>
                    <a:pt x="1472234" y="536511"/>
                  </a:lnTo>
                  <a:lnTo>
                    <a:pt x="1450289" y="540639"/>
                  </a:lnTo>
                  <a:lnTo>
                    <a:pt x="1436827" y="540296"/>
                  </a:lnTo>
                  <a:lnTo>
                    <a:pt x="1425867" y="539242"/>
                  </a:lnTo>
                  <a:lnTo>
                    <a:pt x="1416697" y="537489"/>
                  </a:lnTo>
                  <a:lnTo>
                    <a:pt x="1408671" y="535038"/>
                  </a:lnTo>
                  <a:lnTo>
                    <a:pt x="1403248" y="596709"/>
                  </a:lnTo>
                  <a:lnTo>
                    <a:pt x="1417370" y="600430"/>
                  </a:lnTo>
                  <a:lnTo>
                    <a:pt x="1431671" y="603161"/>
                  </a:lnTo>
                  <a:lnTo>
                    <a:pt x="1446072" y="604850"/>
                  </a:lnTo>
                  <a:lnTo>
                    <a:pt x="1460538" y="605421"/>
                  </a:lnTo>
                  <a:lnTo>
                    <a:pt x="1503895" y="597598"/>
                  </a:lnTo>
                  <a:lnTo>
                    <a:pt x="1534985" y="576326"/>
                  </a:lnTo>
                  <a:lnTo>
                    <a:pt x="1557299" y="544880"/>
                  </a:lnTo>
                  <a:lnTo>
                    <a:pt x="1574342" y="506564"/>
                  </a:lnTo>
                  <a:lnTo>
                    <a:pt x="1706029" y="146367"/>
                  </a:lnTo>
                  <a:close/>
                </a:path>
                <a:path w="3068320" h="868679">
                  <a:moveTo>
                    <a:pt x="2207209" y="0"/>
                  </a:moveTo>
                  <a:lnTo>
                    <a:pt x="2126386" y="0"/>
                  </a:lnTo>
                  <a:lnTo>
                    <a:pt x="2126386" y="183743"/>
                  </a:lnTo>
                  <a:lnTo>
                    <a:pt x="2125776" y="183743"/>
                  </a:lnTo>
                  <a:lnTo>
                    <a:pt x="2125776" y="305828"/>
                  </a:lnTo>
                  <a:lnTo>
                    <a:pt x="2122208" y="341261"/>
                  </a:lnTo>
                  <a:lnTo>
                    <a:pt x="2110321" y="374891"/>
                  </a:lnTo>
                  <a:lnTo>
                    <a:pt x="2088375" y="399986"/>
                  </a:lnTo>
                  <a:lnTo>
                    <a:pt x="2054606" y="409841"/>
                  </a:lnTo>
                  <a:lnTo>
                    <a:pt x="2021560" y="399808"/>
                  </a:lnTo>
                  <a:lnTo>
                    <a:pt x="2000631" y="374421"/>
                  </a:lnTo>
                  <a:lnTo>
                    <a:pt x="1989632" y="340741"/>
                  </a:lnTo>
                  <a:lnTo>
                    <a:pt x="1986457" y="305828"/>
                  </a:lnTo>
                  <a:lnTo>
                    <a:pt x="1989531" y="271741"/>
                  </a:lnTo>
                  <a:lnTo>
                    <a:pt x="2020798" y="213588"/>
                  </a:lnTo>
                  <a:lnTo>
                    <a:pt x="2086597" y="213334"/>
                  </a:lnTo>
                  <a:lnTo>
                    <a:pt x="2121763" y="270941"/>
                  </a:lnTo>
                  <a:lnTo>
                    <a:pt x="2125776" y="305828"/>
                  </a:lnTo>
                  <a:lnTo>
                    <a:pt x="2125776" y="183743"/>
                  </a:lnTo>
                  <a:lnTo>
                    <a:pt x="2125167" y="183743"/>
                  </a:lnTo>
                  <a:lnTo>
                    <a:pt x="2106168" y="163855"/>
                  </a:lnTo>
                  <a:lnTo>
                    <a:pt x="2084844" y="149872"/>
                  </a:lnTo>
                  <a:lnTo>
                    <a:pt x="2060460" y="141617"/>
                  </a:lnTo>
                  <a:lnTo>
                    <a:pt x="2032292" y="138899"/>
                  </a:lnTo>
                  <a:lnTo>
                    <a:pt x="1982139" y="147764"/>
                  </a:lnTo>
                  <a:lnTo>
                    <a:pt x="1945259" y="172186"/>
                  </a:lnTo>
                  <a:lnTo>
                    <a:pt x="1920430" y="208864"/>
                  </a:lnTo>
                  <a:lnTo>
                    <a:pt x="1906422" y="254508"/>
                  </a:lnTo>
                  <a:lnTo>
                    <a:pt x="1902015" y="305828"/>
                  </a:lnTo>
                  <a:lnTo>
                    <a:pt x="1906422" y="357111"/>
                  </a:lnTo>
                  <a:lnTo>
                    <a:pt x="1920430" y="403186"/>
                  </a:lnTo>
                  <a:lnTo>
                    <a:pt x="1945259" y="440499"/>
                  </a:lnTo>
                  <a:lnTo>
                    <a:pt x="1982139" y="465505"/>
                  </a:lnTo>
                  <a:lnTo>
                    <a:pt x="2032292" y="474624"/>
                  </a:lnTo>
                  <a:lnTo>
                    <a:pt x="2059813" y="472186"/>
                  </a:lnTo>
                  <a:lnTo>
                    <a:pt x="2085136" y="464502"/>
                  </a:lnTo>
                  <a:lnTo>
                    <a:pt x="2107857" y="450977"/>
                  </a:lnTo>
                  <a:lnTo>
                    <a:pt x="2127593" y="431025"/>
                  </a:lnTo>
                  <a:lnTo>
                    <a:pt x="2128786" y="431025"/>
                  </a:lnTo>
                  <a:lnTo>
                    <a:pt x="2128786" y="467144"/>
                  </a:lnTo>
                  <a:lnTo>
                    <a:pt x="2207209" y="467144"/>
                  </a:lnTo>
                  <a:lnTo>
                    <a:pt x="2207209" y="431025"/>
                  </a:lnTo>
                  <a:lnTo>
                    <a:pt x="2207209" y="409841"/>
                  </a:lnTo>
                  <a:lnTo>
                    <a:pt x="2207209" y="203669"/>
                  </a:lnTo>
                  <a:lnTo>
                    <a:pt x="2207209" y="183743"/>
                  </a:lnTo>
                  <a:lnTo>
                    <a:pt x="2207209" y="0"/>
                  </a:lnTo>
                  <a:close/>
                </a:path>
                <a:path w="3068320" h="868679">
                  <a:moveTo>
                    <a:pt x="2550972" y="467144"/>
                  </a:moveTo>
                  <a:lnTo>
                    <a:pt x="2549728" y="448868"/>
                  </a:lnTo>
                  <a:lnTo>
                    <a:pt x="2548712" y="431101"/>
                  </a:lnTo>
                  <a:lnTo>
                    <a:pt x="2548178" y="419188"/>
                  </a:lnTo>
                  <a:lnTo>
                    <a:pt x="2547924" y="413575"/>
                  </a:lnTo>
                  <a:lnTo>
                    <a:pt x="2546845" y="374332"/>
                  </a:lnTo>
                  <a:lnTo>
                    <a:pt x="2546159" y="318909"/>
                  </a:lnTo>
                  <a:lnTo>
                    <a:pt x="2546146" y="274066"/>
                  </a:lnTo>
                  <a:lnTo>
                    <a:pt x="2541308" y="223647"/>
                  </a:lnTo>
                  <a:lnTo>
                    <a:pt x="2531948" y="199936"/>
                  </a:lnTo>
                  <a:lnTo>
                    <a:pt x="2526284" y="185585"/>
                  </a:lnTo>
                  <a:lnTo>
                    <a:pt x="2500287" y="159207"/>
                  </a:lnTo>
                  <a:lnTo>
                    <a:pt x="2462542" y="143865"/>
                  </a:lnTo>
                  <a:lnTo>
                    <a:pt x="2412250" y="138899"/>
                  </a:lnTo>
                  <a:lnTo>
                    <a:pt x="2385288" y="140589"/>
                  </a:lnTo>
                  <a:lnTo>
                    <a:pt x="2357132" y="145440"/>
                  </a:lnTo>
                  <a:lnTo>
                    <a:pt x="2329548" y="153085"/>
                  </a:lnTo>
                  <a:lnTo>
                    <a:pt x="2304288" y="163195"/>
                  </a:lnTo>
                  <a:lnTo>
                    <a:pt x="2306701" y="234823"/>
                  </a:lnTo>
                  <a:lnTo>
                    <a:pt x="2328291" y="220433"/>
                  </a:lnTo>
                  <a:lnTo>
                    <a:pt x="2351938" y="209435"/>
                  </a:lnTo>
                  <a:lnTo>
                    <a:pt x="2376932" y="202412"/>
                  </a:lnTo>
                  <a:lnTo>
                    <a:pt x="2402598" y="199936"/>
                  </a:lnTo>
                  <a:lnTo>
                    <a:pt x="2433637" y="203466"/>
                  </a:lnTo>
                  <a:lnTo>
                    <a:pt x="2455456" y="215125"/>
                  </a:lnTo>
                  <a:lnTo>
                    <a:pt x="2468334" y="236474"/>
                  </a:lnTo>
                  <a:lnTo>
                    <a:pt x="2472563" y="269087"/>
                  </a:lnTo>
                  <a:lnTo>
                    <a:pt x="2472563" y="318909"/>
                  </a:lnTo>
                  <a:lnTo>
                    <a:pt x="2463914" y="370497"/>
                  </a:lnTo>
                  <a:lnTo>
                    <a:pt x="2431846" y="405790"/>
                  </a:lnTo>
                  <a:lnTo>
                    <a:pt x="2398979" y="413575"/>
                  </a:lnTo>
                  <a:lnTo>
                    <a:pt x="2378760" y="411302"/>
                  </a:lnTo>
                  <a:lnTo>
                    <a:pt x="2362492" y="404241"/>
                  </a:lnTo>
                  <a:lnTo>
                    <a:pt x="2351659" y="392036"/>
                  </a:lnTo>
                  <a:lnTo>
                    <a:pt x="2347722" y="374332"/>
                  </a:lnTo>
                  <a:lnTo>
                    <a:pt x="2356675" y="344919"/>
                  </a:lnTo>
                  <a:lnTo>
                    <a:pt x="2379078" y="328168"/>
                  </a:lnTo>
                  <a:lnTo>
                    <a:pt x="2408275" y="320649"/>
                  </a:lnTo>
                  <a:lnTo>
                    <a:pt x="2437587" y="318909"/>
                  </a:lnTo>
                  <a:lnTo>
                    <a:pt x="2472563" y="318909"/>
                  </a:lnTo>
                  <a:lnTo>
                    <a:pt x="2472563" y="269087"/>
                  </a:lnTo>
                  <a:lnTo>
                    <a:pt x="2427935" y="269087"/>
                  </a:lnTo>
                  <a:lnTo>
                    <a:pt x="2401709" y="269811"/>
                  </a:lnTo>
                  <a:lnTo>
                    <a:pt x="2348115" y="278282"/>
                  </a:lnTo>
                  <a:lnTo>
                    <a:pt x="2302319" y="301891"/>
                  </a:lnTo>
                  <a:lnTo>
                    <a:pt x="2274481" y="346976"/>
                  </a:lnTo>
                  <a:lnTo>
                    <a:pt x="2270518" y="379336"/>
                  </a:lnTo>
                  <a:lnTo>
                    <a:pt x="2279764" y="419976"/>
                  </a:lnTo>
                  <a:lnTo>
                    <a:pt x="2304211" y="449872"/>
                  </a:lnTo>
                  <a:lnTo>
                    <a:pt x="2338959" y="468312"/>
                  </a:lnTo>
                  <a:lnTo>
                    <a:pt x="2379078" y="474624"/>
                  </a:lnTo>
                  <a:lnTo>
                    <a:pt x="2406954" y="470954"/>
                  </a:lnTo>
                  <a:lnTo>
                    <a:pt x="2433815" y="460222"/>
                  </a:lnTo>
                  <a:lnTo>
                    <a:pt x="2457272" y="442823"/>
                  </a:lnTo>
                  <a:lnTo>
                    <a:pt x="2474976" y="419188"/>
                  </a:lnTo>
                  <a:lnTo>
                    <a:pt x="2476182" y="419188"/>
                  </a:lnTo>
                  <a:lnTo>
                    <a:pt x="2477084" y="440601"/>
                  </a:lnTo>
                  <a:lnTo>
                    <a:pt x="2478049" y="453961"/>
                  </a:lnTo>
                  <a:lnTo>
                    <a:pt x="2479802" y="467144"/>
                  </a:lnTo>
                  <a:lnTo>
                    <a:pt x="2550972" y="467144"/>
                  </a:lnTo>
                  <a:close/>
                </a:path>
                <a:path w="3068320" h="868679">
                  <a:moveTo>
                    <a:pt x="2912834" y="146367"/>
                  </a:moveTo>
                  <a:lnTo>
                    <a:pt x="2830817" y="146367"/>
                  </a:lnTo>
                  <a:lnTo>
                    <a:pt x="2756014" y="380568"/>
                  </a:lnTo>
                  <a:lnTo>
                    <a:pt x="2754820" y="380568"/>
                  </a:lnTo>
                  <a:lnTo>
                    <a:pt x="2680030" y="146367"/>
                  </a:lnTo>
                  <a:lnTo>
                    <a:pt x="2590749" y="146367"/>
                  </a:lnTo>
                  <a:lnTo>
                    <a:pt x="2709570" y="483349"/>
                  </a:lnTo>
                  <a:lnTo>
                    <a:pt x="2705951" y="506755"/>
                  </a:lnTo>
                  <a:lnTo>
                    <a:pt x="2695549" y="524840"/>
                  </a:lnTo>
                  <a:lnTo>
                    <a:pt x="2679039" y="536511"/>
                  </a:lnTo>
                  <a:lnTo>
                    <a:pt x="2657106" y="540639"/>
                  </a:lnTo>
                  <a:lnTo>
                    <a:pt x="2643644" y="540296"/>
                  </a:lnTo>
                  <a:lnTo>
                    <a:pt x="2632672" y="539242"/>
                  </a:lnTo>
                  <a:lnTo>
                    <a:pt x="2623515" y="537489"/>
                  </a:lnTo>
                  <a:lnTo>
                    <a:pt x="2615488" y="535038"/>
                  </a:lnTo>
                  <a:lnTo>
                    <a:pt x="2610053" y="596709"/>
                  </a:lnTo>
                  <a:lnTo>
                    <a:pt x="2624188" y="600430"/>
                  </a:lnTo>
                  <a:lnTo>
                    <a:pt x="2638475" y="603161"/>
                  </a:lnTo>
                  <a:lnTo>
                    <a:pt x="2652890" y="604850"/>
                  </a:lnTo>
                  <a:lnTo>
                    <a:pt x="2667355" y="605421"/>
                  </a:lnTo>
                  <a:lnTo>
                    <a:pt x="2710713" y="597598"/>
                  </a:lnTo>
                  <a:lnTo>
                    <a:pt x="2741803" y="576326"/>
                  </a:lnTo>
                  <a:lnTo>
                    <a:pt x="2764117" y="544880"/>
                  </a:lnTo>
                  <a:lnTo>
                    <a:pt x="2781160" y="506564"/>
                  </a:lnTo>
                  <a:lnTo>
                    <a:pt x="2912834" y="146367"/>
                  </a:lnTo>
                  <a:close/>
                </a:path>
                <a:path w="3068320" h="868679">
                  <a:moveTo>
                    <a:pt x="3068294" y="866241"/>
                  </a:moveTo>
                  <a:lnTo>
                    <a:pt x="3050578" y="830478"/>
                  </a:lnTo>
                  <a:lnTo>
                    <a:pt x="3013913" y="799503"/>
                  </a:lnTo>
                  <a:lnTo>
                    <a:pt x="2971469" y="779945"/>
                  </a:lnTo>
                  <a:lnTo>
                    <a:pt x="2923235" y="768654"/>
                  </a:lnTo>
                  <a:lnTo>
                    <a:pt x="2874873" y="758215"/>
                  </a:lnTo>
                  <a:lnTo>
                    <a:pt x="2826410" y="748588"/>
                  </a:lnTo>
                  <a:lnTo>
                    <a:pt x="2777833" y="739787"/>
                  </a:lnTo>
                  <a:lnTo>
                    <a:pt x="2729153" y="731812"/>
                  </a:lnTo>
                  <a:lnTo>
                    <a:pt x="2680373" y="724649"/>
                  </a:lnTo>
                  <a:lnTo>
                    <a:pt x="2631503" y="718312"/>
                  </a:lnTo>
                  <a:lnTo>
                    <a:pt x="2582532" y="712787"/>
                  </a:lnTo>
                  <a:lnTo>
                    <a:pt x="2533472" y="708063"/>
                  </a:lnTo>
                  <a:lnTo>
                    <a:pt x="2484336" y="704151"/>
                  </a:lnTo>
                  <a:lnTo>
                    <a:pt x="2435110" y="701052"/>
                  </a:lnTo>
                  <a:lnTo>
                    <a:pt x="2382824" y="698423"/>
                  </a:lnTo>
                  <a:lnTo>
                    <a:pt x="2330488" y="696264"/>
                  </a:lnTo>
                  <a:lnTo>
                    <a:pt x="2278100" y="694550"/>
                  </a:lnTo>
                  <a:lnTo>
                    <a:pt x="2225687" y="693242"/>
                  </a:lnTo>
                  <a:lnTo>
                    <a:pt x="2173262" y="692327"/>
                  </a:lnTo>
                  <a:lnTo>
                    <a:pt x="2120823" y="691781"/>
                  </a:lnTo>
                  <a:lnTo>
                    <a:pt x="2068385" y="691565"/>
                  </a:lnTo>
                  <a:lnTo>
                    <a:pt x="2015985" y="691667"/>
                  </a:lnTo>
                  <a:lnTo>
                    <a:pt x="1963610" y="692048"/>
                  </a:lnTo>
                  <a:lnTo>
                    <a:pt x="1911273" y="692696"/>
                  </a:lnTo>
                  <a:lnTo>
                    <a:pt x="1859559" y="693635"/>
                  </a:lnTo>
                  <a:lnTo>
                    <a:pt x="1807857" y="694969"/>
                  </a:lnTo>
                  <a:lnTo>
                    <a:pt x="1756156" y="696671"/>
                  </a:lnTo>
                  <a:lnTo>
                    <a:pt x="1704479" y="698703"/>
                  </a:lnTo>
                  <a:lnTo>
                    <a:pt x="1652803" y="701052"/>
                  </a:lnTo>
                  <a:lnTo>
                    <a:pt x="1601139" y="703681"/>
                  </a:lnTo>
                  <a:lnTo>
                    <a:pt x="1549476" y="706577"/>
                  </a:lnTo>
                  <a:lnTo>
                    <a:pt x="1497838" y="709701"/>
                  </a:lnTo>
                  <a:lnTo>
                    <a:pt x="1446199" y="713028"/>
                  </a:lnTo>
                  <a:lnTo>
                    <a:pt x="1394574" y="716546"/>
                  </a:lnTo>
                  <a:lnTo>
                    <a:pt x="1291361" y="724014"/>
                  </a:lnTo>
                  <a:lnTo>
                    <a:pt x="1189596" y="731901"/>
                  </a:lnTo>
                  <a:lnTo>
                    <a:pt x="986040" y="748245"/>
                  </a:lnTo>
                  <a:lnTo>
                    <a:pt x="935151" y="752170"/>
                  </a:lnTo>
                  <a:lnTo>
                    <a:pt x="884237" y="755942"/>
                  </a:lnTo>
                  <a:lnTo>
                    <a:pt x="833323" y="759510"/>
                  </a:lnTo>
                  <a:lnTo>
                    <a:pt x="782408" y="762825"/>
                  </a:lnTo>
                  <a:lnTo>
                    <a:pt x="731469" y="765835"/>
                  </a:lnTo>
                  <a:lnTo>
                    <a:pt x="680516" y="768489"/>
                  </a:lnTo>
                  <a:lnTo>
                    <a:pt x="630770" y="770661"/>
                  </a:lnTo>
                  <a:lnTo>
                    <a:pt x="580974" y="772299"/>
                  </a:lnTo>
                  <a:lnTo>
                    <a:pt x="531164" y="773328"/>
                  </a:lnTo>
                  <a:lnTo>
                    <a:pt x="481342" y="773671"/>
                  </a:lnTo>
                  <a:lnTo>
                    <a:pt x="431533" y="773252"/>
                  </a:lnTo>
                  <a:lnTo>
                    <a:pt x="381736" y="772007"/>
                  </a:lnTo>
                  <a:lnTo>
                    <a:pt x="331990" y="769835"/>
                  </a:lnTo>
                  <a:lnTo>
                    <a:pt x="282282" y="766686"/>
                  </a:lnTo>
                  <a:lnTo>
                    <a:pt x="232651" y="762457"/>
                  </a:lnTo>
                  <a:lnTo>
                    <a:pt x="183095" y="757097"/>
                  </a:lnTo>
                  <a:lnTo>
                    <a:pt x="133642" y="750531"/>
                  </a:lnTo>
                  <a:lnTo>
                    <a:pt x="84302" y="742657"/>
                  </a:lnTo>
                  <a:lnTo>
                    <a:pt x="30124" y="732396"/>
                  </a:lnTo>
                  <a:lnTo>
                    <a:pt x="12128" y="728611"/>
                  </a:lnTo>
                  <a:lnTo>
                    <a:pt x="0" y="730948"/>
                  </a:lnTo>
                  <a:lnTo>
                    <a:pt x="17716" y="766419"/>
                  </a:lnTo>
                  <a:lnTo>
                    <a:pt x="54305" y="797572"/>
                  </a:lnTo>
                  <a:lnTo>
                    <a:pt x="96850" y="816965"/>
                  </a:lnTo>
                  <a:lnTo>
                    <a:pt x="146240" y="826846"/>
                  </a:lnTo>
                  <a:lnTo>
                    <a:pt x="195821" y="835355"/>
                  </a:lnTo>
                  <a:lnTo>
                    <a:pt x="245541" y="842543"/>
                  </a:lnTo>
                  <a:lnTo>
                    <a:pt x="295389" y="848487"/>
                  </a:lnTo>
                  <a:lnTo>
                    <a:pt x="345351" y="853287"/>
                  </a:lnTo>
                  <a:lnTo>
                    <a:pt x="395389" y="856983"/>
                  </a:lnTo>
                  <a:lnTo>
                    <a:pt x="445503" y="859675"/>
                  </a:lnTo>
                  <a:lnTo>
                    <a:pt x="495655" y="861428"/>
                  </a:lnTo>
                  <a:lnTo>
                    <a:pt x="545833" y="862317"/>
                  </a:lnTo>
                  <a:lnTo>
                    <a:pt x="596023" y="862431"/>
                  </a:lnTo>
                  <a:lnTo>
                    <a:pt x="646188" y="861809"/>
                  </a:lnTo>
                  <a:lnTo>
                    <a:pt x="696315" y="860564"/>
                  </a:lnTo>
                  <a:lnTo>
                    <a:pt x="747064" y="858735"/>
                  </a:lnTo>
                  <a:lnTo>
                    <a:pt x="797788" y="856424"/>
                  </a:lnTo>
                  <a:lnTo>
                    <a:pt x="848512" y="853694"/>
                  </a:lnTo>
                  <a:lnTo>
                    <a:pt x="899210" y="850582"/>
                  </a:lnTo>
                  <a:lnTo>
                    <a:pt x="949896" y="847166"/>
                  </a:lnTo>
                  <a:lnTo>
                    <a:pt x="1000582" y="843495"/>
                  </a:lnTo>
                  <a:lnTo>
                    <a:pt x="1101915" y="835621"/>
                  </a:lnTo>
                  <a:lnTo>
                    <a:pt x="1253858" y="823353"/>
                  </a:lnTo>
                  <a:lnTo>
                    <a:pt x="1356080" y="815416"/>
                  </a:lnTo>
                  <a:lnTo>
                    <a:pt x="1459280" y="807770"/>
                  </a:lnTo>
                  <a:lnTo>
                    <a:pt x="1510893" y="804138"/>
                  </a:lnTo>
                  <a:lnTo>
                    <a:pt x="1562506" y="800684"/>
                  </a:lnTo>
                  <a:lnTo>
                    <a:pt x="1614144" y="797407"/>
                  </a:lnTo>
                  <a:lnTo>
                    <a:pt x="1665782" y="794346"/>
                  </a:lnTo>
                  <a:lnTo>
                    <a:pt x="1717433" y="791527"/>
                  </a:lnTo>
                  <a:lnTo>
                    <a:pt x="1769097" y="788987"/>
                  </a:lnTo>
                  <a:lnTo>
                    <a:pt x="1820760" y="786726"/>
                  </a:lnTo>
                  <a:lnTo>
                    <a:pt x="1872449" y="784783"/>
                  </a:lnTo>
                  <a:lnTo>
                    <a:pt x="1924138" y="783196"/>
                  </a:lnTo>
                  <a:lnTo>
                    <a:pt x="1972843" y="782015"/>
                  </a:lnTo>
                  <a:lnTo>
                    <a:pt x="2021573" y="781126"/>
                  </a:lnTo>
                  <a:lnTo>
                    <a:pt x="2070328" y="780554"/>
                  </a:lnTo>
                  <a:lnTo>
                    <a:pt x="2119096" y="780262"/>
                  </a:lnTo>
                  <a:lnTo>
                    <a:pt x="2167864" y="780288"/>
                  </a:lnTo>
                  <a:lnTo>
                    <a:pt x="2216645" y="780592"/>
                  </a:lnTo>
                  <a:lnTo>
                    <a:pt x="2265413" y="781215"/>
                  </a:lnTo>
                  <a:lnTo>
                    <a:pt x="2314181" y="782116"/>
                  </a:lnTo>
                  <a:lnTo>
                    <a:pt x="2362924" y="783323"/>
                  </a:lnTo>
                  <a:lnTo>
                    <a:pt x="2411641" y="784821"/>
                  </a:lnTo>
                  <a:lnTo>
                    <a:pt x="2460333" y="786612"/>
                  </a:lnTo>
                  <a:lnTo>
                    <a:pt x="2512949" y="789101"/>
                  </a:lnTo>
                  <a:lnTo>
                    <a:pt x="2565489" y="792403"/>
                  </a:lnTo>
                  <a:lnTo>
                    <a:pt x="2617965" y="796556"/>
                  </a:lnTo>
                  <a:lnTo>
                    <a:pt x="2670352" y="801573"/>
                  </a:lnTo>
                  <a:lnTo>
                    <a:pt x="2722651" y="807478"/>
                  </a:lnTo>
                  <a:lnTo>
                    <a:pt x="2774861" y="814298"/>
                  </a:lnTo>
                  <a:lnTo>
                    <a:pt x="2826969" y="822071"/>
                  </a:lnTo>
                  <a:lnTo>
                    <a:pt x="2878963" y="830808"/>
                  </a:lnTo>
                  <a:lnTo>
                    <a:pt x="2930842" y="840549"/>
                  </a:lnTo>
                  <a:lnTo>
                    <a:pt x="2982607" y="851306"/>
                  </a:lnTo>
                  <a:lnTo>
                    <a:pt x="3056191" y="868286"/>
                  </a:lnTo>
                  <a:lnTo>
                    <a:pt x="3068294" y="866241"/>
                  </a:lnTo>
                  <a:close/>
                </a:path>
              </a:pathLst>
            </a:custGeom>
            <a:solidFill>
              <a:srgbClr val="FFFFFF"/>
            </a:solidFill>
          </p:spPr>
          <p:txBody>
            <a:bodyPr wrap="square" lIns="0" tIns="0" rIns="0" bIns="0" rtlCol="0"/>
            <a:lstStyle/>
            <a:p>
              <a:endParaRPr/>
            </a:p>
          </p:txBody>
        </p:sp>
        <p:pic>
          <p:nvPicPr>
            <p:cNvPr id="27" name="object 25">
              <a:extLst>
                <a:ext uri="{FF2B5EF4-FFF2-40B4-BE49-F238E27FC236}">
                  <a16:creationId xmlns:a16="http://schemas.microsoft.com/office/drawing/2014/main" id="{DF539E84-E2A5-8C46-AB3B-C3EFAA338832}"/>
                </a:ext>
              </a:extLst>
            </p:cNvPr>
            <p:cNvPicPr/>
            <p:nvPr/>
          </p:nvPicPr>
          <p:blipFill>
            <a:blip r:embed="rId7" cstate="print"/>
            <a:stretch>
              <a:fillRect/>
            </a:stretch>
          </p:blipFill>
          <p:spPr>
            <a:xfrm>
              <a:off x="13738002" y="5249035"/>
              <a:ext cx="3696746" cy="4916183"/>
            </a:xfrm>
            <a:prstGeom prst="rect">
              <a:avLst/>
            </a:prstGeom>
          </p:spPr>
        </p:pic>
        <p:sp>
          <p:nvSpPr>
            <p:cNvPr id="28" name="object 26">
              <a:extLst>
                <a:ext uri="{FF2B5EF4-FFF2-40B4-BE49-F238E27FC236}">
                  <a16:creationId xmlns:a16="http://schemas.microsoft.com/office/drawing/2014/main" id="{745CA33D-5C4F-4044-9E19-AEC3702FD15F}"/>
                </a:ext>
              </a:extLst>
            </p:cNvPr>
            <p:cNvSpPr/>
            <p:nvPr/>
          </p:nvSpPr>
          <p:spPr>
            <a:xfrm>
              <a:off x="10425140" y="7008766"/>
              <a:ext cx="220979" cy="1465580"/>
            </a:xfrm>
            <a:custGeom>
              <a:avLst/>
              <a:gdLst/>
              <a:ahLst/>
              <a:cxnLst/>
              <a:rect l="l" t="t" r="r" b="b"/>
              <a:pathLst>
                <a:path w="220979" h="1465579">
                  <a:moveTo>
                    <a:pt x="177961" y="0"/>
                  </a:moveTo>
                  <a:lnTo>
                    <a:pt x="117367" y="4215"/>
                  </a:lnTo>
                  <a:lnTo>
                    <a:pt x="0" y="29339"/>
                  </a:lnTo>
                  <a:lnTo>
                    <a:pt x="22429" y="216583"/>
                  </a:lnTo>
                  <a:lnTo>
                    <a:pt x="18857" y="249562"/>
                  </a:lnTo>
                  <a:lnTo>
                    <a:pt x="17265" y="291001"/>
                  </a:lnTo>
                  <a:lnTo>
                    <a:pt x="17345" y="339469"/>
                  </a:lnTo>
                  <a:lnTo>
                    <a:pt x="18785" y="393535"/>
                  </a:lnTo>
                  <a:lnTo>
                    <a:pt x="21275" y="451767"/>
                  </a:lnTo>
                  <a:lnTo>
                    <a:pt x="24505" y="512734"/>
                  </a:lnTo>
                  <a:lnTo>
                    <a:pt x="35534" y="697734"/>
                  </a:lnTo>
                  <a:lnTo>
                    <a:pt x="38622" y="755329"/>
                  </a:lnTo>
                  <a:lnTo>
                    <a:pt x="40899" y="808503"/>
                  </a:lnTo>
                  <a:lnTo>
                    <a:pt x="42054" y="855824"/>
                  </a:lnTo>
                  <a:lnTo>
                    <a:pt x="41778" y="895861"/>
                  </a:lnTo>
                  <a:lnTo>
                    <a:pt x="39760" y="927183"/>
                  </a:lnTo>
                  <a:lnTo>
                    <a:pt x="35690" y="948358"/>
                  </a:lnTo>
                  <a:lnTo>
                    <a:pt x="20997" y="998627"/>
                  </a:lnTo>
                  <a:lnTo>
                    <a:pt x="9196" y="1052732"/>
                  </a:lnTo>
                  <a:lnTo>
                    <a:pt x="1908" y="1106351"/>
                  </a:lnTo>
                  <a:lnTo>
                    <a:pt x="752" y="1155165"/>
                  </a:lnTo>
                  <a:lnTo>
                    <a:pt x="7350" y="1194852"/>
                  </a:lnTo>
                  <a:lnTo>
                    <a:pt x="19938" y="1238984"/>
                  </a:lnTo>
                  <a:lnTo>
                    <a:pt x="32445" y="1280452"/>
                  </a:lnTo>
                  <a:lnTo>
                    <a:pt x="46783" y="1304542"/>
                  </a:lnTo>
                  <a:lnTo>
                    <a:pt x="64864" y="1296537"/>
                  </a:lnTo>
                  <a:lnTo>
                    <a:pt x="77674" y="1254829"/>
                  </a:lnTo>
                  <a:lnTo>
                    <a:pt x="80846" y="1200814"/>
                  </a:lnTo>
                  <a:lnTo>
                    <a:pt x="83261" y="1154174"/>
                  </a:lnTo>
                  <a:lnTo>
                    <a:pt x="93802" y="1134590"/>
                  </a:lnTo>
                  <a:lnTo>
                    <a:pt x="108674" y="1147088"/>
                  </a:lnTo>
                  <a:lnTo>
                    <a:pt x="122445" y="1180203"/>
                  </a:lnTo>
                  <a:lnTo>
                    <a:pt x="130989" y="1228674"/>
                  </a:lnTo>
                  <a:lnTo>
                    <a:pt x="130180" y="1287235"/>
                  </a:lnTo>
                  <a:lnTo>
                    <a:pt x="115892" y="1350623"/>
                  </a:lnTo>
                  <a:lnTo>
                    <a:pt x="104030" y="1406529"/>
                  </a:lnTo>
                  <a:lnTo>
                    <a:pt x="108344" y="1445145"/>
                  </a:lnTo>
                  <a:lnTo>
                    <a:pt x="121383" y="1465042"/>
                  </a:lnTo>
                  <a:lnTo>
                    <a:pt x="135694" y="1464789"/>
                  </a:lnTo>
                  <a:lnTo>
                    <a:pt x="143825" y="1442956"/>
                  </a:lnTo>
                  <a:lnTo>
                    <a:pt x="155032" y="1400645"/>
                  </a:lnTo>
                  <a:lnTo>
                    <a:pt x="176435" y="1355047"/>
                  </a:lnTo>
                  <a:lnTo>
                    <a:pt x="199284" y="1304160"/>
                  </a:lnTo>
                  <a:lnTo>
                    <a:pt x="214829" y="1245983"/>
                  </a:lnTo>
                  <a:lnTo>
                    <a:pt x="220470" y="1197865"/>
                  </a:lnTo>
                  <a:lnTo>
                    <a:pt x="217848" y="1153984"/>
                  </a:lnTo>
                  <a:lnTo>
                    <a:pt x="202910" y="1089284"/>
                  </a:lnTo>
                  <a:lnTo>
                    <a:pt x="171603" y="978707"/>
                  </a:lnTo>
                  <a:lnTo>
                    <a:pt x="178232" y="869942"/>
                  </a:lnTo>
                  <a:lnTo>
                    <a:pt x="192156" y="612880"/>
                  </a:lnTo>
                  <a:lnTo>
                    <a:pt x="204435" y="311373"/>
                  </a:lnTo>
                  <a:lnTo>
                    <a:pt x="206126" y="69270"/>
                  </a:lnTo>
                  <a:lnTo>
                    <a:pt x="201106" y="20437"/>
                  </a:lnTo>
                  <a:lnTo>
                    <a:pt x="177961" y="0"/>
                  </a:lnTo>
                  <a:close/>
                </a:path>
              </a:pathLst>
            </a:custGeom>
            <a:solidFill>
              <a:srgbClr val="A06D51"/>
            </a:solidFill>
          </p:spPr>
          <p:txBody>
            <a:bodyPr wrap="square" lIns="0" tIns="0" rIns="0" bIns="0" rtlCol="0"/>
            <a:lstStyle/>
            <a:p>
              <a:endParaRPr/>
            </a:p>
          </p:txBody>
        </p:sp>
        <p:sp>
          <p:nvSpPr>
            <p:cNvPr id="29" name="object 27">
              <a:extLst>
                <a:ext uri="{FF2B5EF4-FFF2-40B4-BE49-F238E27FC236}">
                  <a16:creationId xmlns:a16="http://schemas.microsoft.com/office/drawing/2014/main" id="{B6432617-44B6-994F-9652-A4FFE8820D9B}"/>
                </a:ext>
              </a:extLst>
            </p:cNvPr>
            <p:cNvSpPr/>
            <p:nvPr/>
          </p:nvSpPr>
          <p:spPr>
            <a:xfrm>
              <a:off x="10334763" y="6921263"/>
              <a:ext cx="368300" cy="228600"/>
            </a:xfrm>
            <a:custGeom>
              <a:avLst/>
              <a:gdLst/>
              <a:ahLst/>
              <a:cxnLst/>
              <a:rect l="l" t="t" r="r" b="b"/>
              <a:pathLst>
                <a:path w="368300" h="228600">
                  <a:moveTo>
                    <a:pt x="209414" y="0"/>
                  </a:moveTo>
                  <a:lnTo>
                    <a:pt x="0" y="62825"/>
                  </a:lnTo>
                  <a:lnTo>
                    <a:pt x="0" y="228267"/>
                  </a:lnTo>
                  <a:lnTo>
                    <a:pt x="368037" y="138218"/>
                  </a:lnTo>
                  <a:lnTo>
                    <a:pt x="209414" y="0"/>
                  </a:lnTo>
                  <a:close/>
                </a:path>
              </a:pathLst>
            </a:custGeom>
            <a:solidFill>
              <a:srgbClr val="009E96"/>
            </a:solidFill>
          </p:spPr>
          <p:txBody>
            <a:bodyPr wrap="square" lIns="0" tIns="0" rIns="0" bIns="0" rtlCol="0"/>
            <a:lstStyle/>
            <a:p>
              <a:endParaRPr/>
            </a:p>
          </p:txBody>
        </p:sp>
        <p:pic>
          <p:nvPicPr>
            <p:cNvPr id="30" name="object 28">
              <a:extLst>
                <a:ext uri="{FF2B5EF4-FFF2-40B4-BE49-F238E27FC236}">
                  <a16:creationId xmlns:a16="http://schemas.microsoft.com/office/drawing/2014/main" id="{18DBD4CD-754C-FB47-B606-24868E10BE4D}"/>
                </a:ext>
              </a:extLst>
            </p:cNvPr>
            <p:cNvPicPr/>
            <p:nvPr/>
          </p:nvPicPr>
          <p:blipFill>
            <a:blip r:embed="rId8" cstate="print"/>
            <a:stretch>
              <a:fillRect/>
            </a:stretch>
          </p:blipFill>
          <p:spPr>
            <a:xfrm>
              <a:off x="3706127" y="4964461"/>
              <a:ext cx="1625653" cy="5392601"/>
            </a:xfrm>
            <a:prstGeom prst="rect">
              <a:avLst/>
            </a:prstGeom>
          </p:spPr>
        </p:pic>
      </p:grpSp>
      <p:sp>
        <p:nvSpPr>
          <p:cNvPr id="35" name="Text Placeholder 68">
            <a:extLst>
              <a:ext uri="{FF2B5EF4-FFF2-40B4-BE49-F238E27FC236}">
                <a16:creationId xmlns:a16="http://schemas.microsoft.com/office/drawing/2014/main" id="{69824023-88B8-E14E-BA79-EE4FED41216F}"/>
              </a:ext>
            </a:extLst>
          </p:cNvPr>
          <p:cNvSpPr>
            <a:spLocks noGrp="1"/>
          </p:cNvSpPr>
          <p:nvPr>
            <p:ph type="body" sz="quarter" idx="12" hasCustomPrompt="1"/>
          </p:nvPr>
        </p:nvSpPr>
        <p:spPr>
          <a:xfrm>
            <a:off x="923551" y="3467848"/>
            <a:ext cx="5928099" cy="1020994"/>
          </a:xfrm>
          <a:solidFill>
            <a:schemeClr val="accent5"/>
          </a:solidFill>
        </p:spPr>
        <p:txBody>
          <a:bodyPr lIns="360000" tIns="216000" rIns="432000" bIns="216000" anchor="ctr"/>
          <a:lstStyle>
            <a:lvl1pPr algn="l">
              <a:defRPr sz="3800" b="1">
                <a:solidFill>
                  <a:schemeClr val="bg1"/>
                </a:solidFill>
              </a:defRPr>
            </a:lvl1pPr>
          </a:lstStyle>
          <a:p>
            <a:pPr lvl="0"/>
            <a:r>
              <a:rPr lang="en-GB" dirty="0"/>
              <a:t>XXXXXX</a:t>
            </a:r>
            <a:endParaRPr lang="en-US" dirty="0"/>
          </a:p>
        </p:txBody>
      </p:sp>
      <p:sp>
        <p:nvSpPr>
          <p:cNvPr id="38" name="TextBox 37">
            <a:extLst>
              <a:ext uri="{FF2B5EF4-FFF2-40B4-BE49-F238E27FC236}">
                <a16:creationId xmlns:a16="http://schemas.microsoft.com/office/drawing/2014/main" id="{AE46B9A0-A150-5845-A6FA-9DC2A130DD0D}"/>
              </a:ext>
            </a:extLst>
          </p:cNvPr>
          <p:cNvSpPr txBox="1"/>
          <p:nvPr userDrawn="1"/>
        </p:nvSpPr>
        <p:spPr>
          <a:xfrm>
            <a:off x="923551" y="1006475"/>
            <a:ext cx="8292489" cy="1020994"/>
          </a:xfrm>
          <a:prstGeom prst="rect">
            <a:avLst/>
          </a:prstGeom>
          <a:solidFill>
            <a:schemeClr val="accent5"/>
          </a:solidFill>
        </p:spPr>
        <p:txBody>
          <a:bodyPr wrap="square" lIns="360000" tIns="216000" rIns="432000" bIns="216000" rtlCol="0">
            <a:spAutoFit/>
          </a:bodyPr>
          <a:lstStyle/>
          <a:p>
            <a:r>
              <a:rPr lang="en-US" sz="3800" b="1" dirty="0">
                <a:solidFill>
                  <a:schemeClr val="bg1"/>
                </a:solidFill>
              </a:rPr>
              <a:t>IF YOU HAVE ANY QUERIES OR</a:t>
            </a:r>
          </a:p>
        </p:txBody>
      </p:sp>
      <p:sp>
        <p:nvSpPr>
          <p:cNvPr id="39" name="TextBox 38">
            <a:extLst>
              <a:ext uri="{FF2B5EF4-FFF2-40B4-BE49-F238E27FC236}">
                <a16:creationId xmlns:a16="http://schemas.microsoft.com/office/drawing/2014/main" id="{46B4DD5C-59F0-7F46-B4FA-4FEE240839B3}"/>
              </a:ext>
            </a:extLst>
          </p:cNvPr>
          <p:cNvSpPr txBox="1"/>
          <p:nvPr userDrawn="1"/>
        </p:nvSpPr>
        <p:spPr>
          <a:xfrm>
            <a:off x="923551" y="2237162"/>
            <a:ext cx="8292489" cy="1020994"/>
          </a:xfrm>
          <a:prstGeom prst="rect">
            <a:avLst/>
          </a:prstGeom>
          <a:solidFill>
            <a:schemeClr val="accent5"/>
          </a:solidFill>
        </p:spPr>
        <p:txBody>
          <a:bodyPr wrap="square" lIns="360000" tIns="216000" rIns="432000" bIns="216000" rtlCol="0">
            <a:spAutoFit/>
          </a:bodyPr>
          <a:lstStyle/>
          <a:p>
            <a:r>
              <a:rPr lang="en-US" sz="3800" b="1" dirty="0">
                <a:solidFill>
                  <a:schemeClr val="bg1"/>
                </a:solidFill>
              </a:rPr>
              <a:t>REQUESTS PLEASE CONTACT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5493" y="1489246"/>
            <a:ext cx="18333112" cy="766444"/>
          </a:xfrm>
          <a:prstGeom prst="rect">
            <a:avLst/>
          </a:prstGeom>
        </p:spPr>
        <p:txBody>
          <a:bodyPr wrap="square" lIns="0" tIns="0" rIns="0" bIns="0">
            <a:spAutoFit/>
          </a:bodyPr>
          <a:lstStyle>
            <a:lvl1pPr>
              <a:defRPr sz="2950" b="1" i="0">
                <a:solidFill>
                  <a:srgbClr val="231F20"/>
                </a:solidFill>
                <a:latin typeface="Frutiger-Bold"/>
                <a:cs typeface="Frutiger-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10/29/2021</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514A47A2-B178-124F-8560-FAF0BC0971B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615429" y="930275"/>
            <a:ext cx="5564363" cy="183174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4" r:id="rId4"/>
    <p:sldLayoutId id="2147483666"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CDEC-BAAD-9542-8EBF-74222510BFF5}"/>
              </a:ext>
            </a:extLst>
          </p:cNvPr>
          <p:cNvSpPr>
            <a:spLocks noGrp="1"/>
          </p:cNvSpPr>
          <p:nvPr>
            <p:ph type="title"/>
          </p:nvPr>
        </p:nvSpPr>
        <p:spPr/>
        <p:txBody>
          <a:bodyPr/>
          <a:lstStyle/>
          <a:p>
            <a:r>
              <a:rPr lang="en-US" dirty="0"/>
              <a:t>We care</a:t>
            </a:r>
          </a:p>
        </p:txBody>
      </p:sp>
      <p:sp>
        <p:nvSpPr>
          <p:cNvPr id="3" name="Text Placeholder 2">
            <a:extLst>
              <a:ext uri="{FF2B5EF4-FFF2-40B4-BE49-F238E27FC236}">
                <a16:creationId xmlns:a16="http://schemas.microsoft.com/office/drawing/2014/main" id="{DE01233E-3586-1641-BF07-7BCC83627D1B}"/>
              </a:ext>
            </a:extLst>
          </p:cNvPr>
          <p:cNvSpPr>
            <a:spLocks noGrp="1"/>
          </p:cNvSpPr>
          <p:nvPr>
            <p:ph type="body" sz="quarter" idx="10"/>
          </p:nvPr>
        </p:nvSpPr>
        <p:spPr/>
        <p:txBody>
          <a:bodyPr/>
          <a:lstStyle/>
          <a:p>
            <a:r>
              <a:rPr lang="en-US" dirty="0"/>
              <a:t>We respect</a:t>
            </a:r>
          </a:p>
        </p:txBody>
      </p:sp>
      <p:sp>
        <p:nvSpPr>
          <p:cNvPr id="4" name="Text Placeholder 3">
            <a:extLst>
              <a:ext uri="{FF2B5EF4-FFF2-40B4-BE49-F238E27FC236}">
                <a16:creationId xmlns:a16="http://schemas.microsoft.com/office/drawing/2014/main" id="{EB914CF6-43E6-914A-B771-14B6FA0BFED7}"/>
              </a:ext>
            </a:extLst>
          </p:cNvPr>
          <p:cNvSpPr>
            <a:spLocks noGrp="1"/>
          </p:cNvSpPr>
          <p:nvPr>
            <p:ph type="body" sz="quarter" idx="11"/>
          </p:nvPr>
        </p:nvSpPr>
        <p:spPr/>
        <p:txBody>
          <a:bodyPr/>
          <a:lstStyle/>
          <a:p>
            <a:r>
              <a:rPr lang="en-US" dirty="0"/>
              <a:t>We listen</a:t>
            </a:r>
          </a:p>
        </p:txBody>
      </p:sp>
    </p:spTree>
    <p:extLst>
      <p:ext uri="{BB962C8B-B14F-4D97-AF65-F5344CB8AC3E}">
        <p14:creationId xmlns:p14="http://schemas.microsoft.com/office/powerpoint/2010/main" val="187450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84250" y="1006475"/>
            <a:ext cx="5998210" cy="1049106"/>
          </a:xfrm>
        </p:spPr>
        <p:txBody>
          <a:bodyPr/>
          <a:lstStyle/>
          <a:p>
            <a:r>
              <a:rPr lang="en-GB" sz="5400" dirty="0"/>
              <a:t>Emma Rogers</a:t>
            </a:r>
          </a:p>
        </p:txBody>
      </p:sp>
      <p:sp>
        <p:nvSpPr>
          <p:cNvPr id="5" name="Text Placeholder 4"/>
          <p:cNvSpPr>
            <a:spLocks noGrp="1"/>
          </p:cNvSpPr>
          <p:nvPr>
            <p:ph type="body" sz="quarter" idx="11"/>
          </p:nvPr>
        </p:nvSpPr>
        <p:spPr>
          <a:xfrm>
            <a:off x="9061450" y="1006475"/>
            <a:ext cx="5334000" cy="1449216"/>
          </a:xfrm>
        </p:spPr>
        <p:txBody>
          <a:bodyPr/>
          <a:lstStyle/>
          <a:p>
            <a:r>
              <a:rPr lang="en-GB" sz="4000" dirty="0"/>
              <a:t>Matron for Patient Experience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0" y="2987676"/>
            <a:ext cx="230012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50" y="2987675"/>
            <a:ext cx="2110515" cy="374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29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2D9519-1C4F-D344-A842-1F6163848352}"/>
              </a:ext>
            </a:extLst>
          </p:cNvPr>
          <p:cNvSpPr>
            <a:spLocks noGrp="1"/>
          </p:cNvSpPr>
          <p:nvPr>
            <p:ph type="body" sz="quarter" idx="10"/>
          </p:nvPr>
        </p:nvSpPr>
        <p:spPr/>
        <p:txBody>
          <a:bodyPr/>
          <a:lstStyle/>
          <a:p>
            <a:r>
              <a:rPr lang="en-US" dirty="0"/>
              <a:t>#</a:t>
            </a:r>
            <a:r>
              <a:rPr lang="en-US" dirty="0" err="1"/>
              <a:t>hellomynameis</a:t>
            </a:r>
            <a:r>
              <a:rPr lang="en-US" dirty="0"/>
              <a:t>…</a:t>
            </a:r>
          </a:p>
        </p:txBody>
      </p:sp>
      <p:sp>
        <p:nvSpPr>
          <p:cNvPr id="4" name="Text Placeholder 3">
            <a:extLst>
              <a:ext uri="{FF2B5EF4-FFF2-40B4-BE49-F238E27FC236}">
                <a16:creationId xmlns:a16="http://schemas.microsoft.com/office/drawing/2014/main" id="{7E7595AB-248A-8A44-960E-92F33ED4E88C}"/>
              </a:ext>
            </a:extLst>
          </p:cNvPr>
          <p:cNvSpPr>
            <a:spLocks noGrp="1"/>
          </p:cNvSpPr>
          <p:nvPr>
            <p:ph type="body" sz="quarter" idx="11"/>
          </p:nvPr>
        </p:nvSpPr>
        <p:spPr>
          <a:xfrm>
            <a:off x="3270250" y="2378075"/>
            <a:ext cx="4075265" cy="618219"/>
          </a:xfrm>
        </p:spPr>
        <p:txBody>
          <a:bodyPr/>
          <a:lstStyle/>
          <a:p>
            <a:r>
              <a:rPr lang="en-US" dirty="0"/>
              <a:t>Introduction</a:t>
            </a:r>
          </a:p>
        </p:txBody>
      </p:sp>
      <p:sp>
        <p:nvSpPr>
          <p:cNvPr id="5" name="Text Placeholder 4">
            <a:extLst>
              <a:ext uri="{FF2B5EF4-FFF2-40B4-BE49-F238E27FC236}">
                <a16:creationId xmlns:a16="http://schemas.microsoft.com/office/drawing/2014/main" id="{FDC9C65E-B1E9-CA42-B8EA-231B0553A721}"/>
              </a:ext>
            </a:extLst>
          </p:cNvPr>
          <p:cNvSpPr>
            <a:spLocks noGrp="1"/>
          </p:cNvSpPr>
          <p:nvPr>
            <p:ph type="body" idx="12"/>
          </p:nvPr>
        </p:nvSpPr>
        <p:spPr>
          <a:xfrm>
            <a:off x="3270250" y="3368675"/>
            <a:ext cx="10108672" cy="5940088"/>
          </a:xfrm>
        </p:spPr>
        <p:txBody>
          <a:bodyPr/>
          <a:lstStyle/>
          <a:p>
            <a:pPr marL="0" indent="0" algn="just">
              <a:buNone/>
            </a:pPr>
            <a:r>
              <a:rPr lang="en-GB" dirty="0"/>
              <a:t>My name is Emma Rogers and I am the Matron for Patient Experience at Stockport NHS Foundation Trust and is a role I have been doing for the past 4 years. My role is to lead the patient experience agenda ensuring that patients, their families and carers receive an experience that not only meets but exceeds their expectations of services at the Trust.  </a:t>
            </a:r>
          </a:p>
          <a:p>
            <a:pPr marL="0" indent="0" algn="just">
              <a:buNone/>
            </a:pPr>
            <a:r>
              <a:rPr lang="en-GB" dirty="0"/>
              <a:t>On the 2nd July 2018 Care Opinion was successfully launched at Stockport NHS Foundation Trust within Stepping Hill hospital.  Care Opinion provides patients, carers, family and friends with a system to share their experiences of health and care and allows us to provide real time feedback</a:t>
            </a:r>
          </a:p>
          <a:p>
            <a:pPr marL="0" indent="0" algn="just">
              <a:buNone/>
            </a:pPr>
            <a:r>
              <a:rPr lang="en-GB" dirty="0"/>
              <a:t>The feedback we receive from Care Opinion has enabled us to invite patients and their families into the organisation to discuss the care they received. The patient and families are also invited to partake in the filming of patient stories which enable the trust to share good practice, implement change and allow for lessons to be learned.  </a:t>
            </a:r>
          </a:p>
          <a:p>
            <a:endParaRPr lang="en-GB" dirty="0"/>
          </a:p>
          <a:p>
            <a:endParaRPr lang="en-GB" dirty="0"/>
          </a:p>
          <a:p>
            <a:endParaRPr lang="en-GB" dirty="0"/>
          </a:p>
          <a:p>
            <a:endParaRPr lang="en-US" dirty="0"/>
          </a:p>
        </p:txBody>
      </p:sp>
    </p:spTree>
    <p:extLst>
      <p:ext uri="{BB962C8B-B14F-4D97-AF65-F5344CB8AC3E}">
        <p14:creationId xmlns:p14="http://schemas.microsoft.com/office/powerpoint/2010/main" val="423347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72378" y="2601150"/>
            <a:ext cx="10870672" cy="569387"/>
          </a:xfrm>
        </p:spPr>
        <p:txBody>
          <a:bodyPr/>
          <a:lstStyle/>
          <a:p>
            <a:r>
              <a:rPr lang="en-GB" dirty="0"/>
              <a:t>We have implemented a process to ensure all posts on Care Opinion are responded to quickly and by the relevant teams. </a:t>
            </a:r>
          </a:p>
        </p:txBody>
      </p:sp>
      <p:sp>
        <p:nvSpPr>
          <p:cNvPr id="3" name="Text Placeholder 2"/>
          <p:cNvSpPr>
            <a:spLocks noGrp="1"/>
          </p:cNvSpPr>
          <p:nvPr>
            <p:ph type="body" sz="quarter" idx="10"/>
          </p:nvPr>
        </p:nvSpPr>
        <p:spPr>
          <a:xfrm>
            <a:off x="3385984" y="484000"/>
            <a:ext cx="10247466" cy="1741676"/>
          </a:xfrm>
        </p:spPr>
        <p:txBody>
          <a:bodyPr/>
          <a:lstStyle/>
          <a:p>
            <a:r>
              <a:rPr lang="en-GB" dirty="0"/>
              <a:t>Our Care Opinion process</a:t>
            </a:r>
          </a:p>
        </p:txBody>
      </p:sp>
      <p:sp>
        <p:nvSpPr>
          <p:cNvPr id="4" name="Text Placeholder 3"/>
          <p:cNvSpPr>
            <a:spLocks noGrp="1"/>
          </p:cNvSpPr>
          <p:nvPr>
            <p:ph type="body" sz="quarter" idx="11"/>
          </p:nvPr>
        </p:nvSpPr>
        <p:spPr>
          <a:xfrm>
            <a:off x="3346450" y="3368675"/>
            <a:ext cx="4075265" cy="618219"/>
          </a:xfrm>
        </p:spPr>
        <p:txBody>
          <a:bodyPr/>
          <a:lstStyle/>
          <a:p>
            <a:r>
              <a:rPr lang="en-GB" dirty="0"/>
              <a:t>The Feedback Process</a:t>
            </a:r>
          </a:p>
        </p:txBody>
      </p:sp>
      <p:pic>
        <p:nvPicPr>
          <p:cNvPr id="7" name="Picture 6"/>
          <p:cNvPicPr>
            <a:picLocks noChangeAspect="1"/>
          </p:cNvPicPr>
          <p:nvPr/>
        </p:nvPicPr>
        <p:blipFill rotWithShape="1">
          <a:blip r:embed="rId2"/>
          <a:srcRect l="31827" t="25837" r="28480" b="18416"/>
          <a:stretch/>
        </p:blipFill>
        <p:spPr>
          <a:xfrm>
            <a:off x="4870450" y="4013127"/>
            <a:ext cx="8763000" cy="6923000"/>
          </a:xfrm>
          <a:prstGeom prst="rect">
            <a:avLst/>
          </a:prstGeom>
        </p:spPr>
      </p:pic>
    </p:spTree>
    <p:extLst>
      <p:ext uri="{BB962C8B-B14F-4D97-AF65-F5344CB8AC3E}">
        <p14:creationId xmlns:p14="http://schemas.microsoft.com/office/powerpoint/2010/main" val="7710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Patient Experience\Care Opinion\Launch\Pic 3.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50" y="2171701"/>
            <a:ext cx="3962400" cy="2385060"/>
          </a:xfrm>
          <a:prstGeom prst="rect">
            <a:avLst/>
          </a:prstGeom>
          <a:noFill/>
          <a:ln>
            <a:noFill/>
          </a:ln>
        </p:spPr>
      </p:pic>
      <p:pic>
        <p:nvPicPr>
          <p:cNvPr id="5" name="Picture 4" descr="J:\Patient Experience\Care Opinion\Launch\Pic 4.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850" y="4816475"/>
            <a:ext cx="4572000" cy="2025650"/>
          </a:xfrm>
          <a:prstGeom prst="rect">
            <a:avLst/>
          </a:prstGeom>
          <a:noFill/>
          <a:ln>
            <a:noFill/>
          </a:ln>
        </p:spPr>
      </p:pic>
      <p:pic>
        <p:nvPicPr>
          <p:cNvPr id="6" name="Picture 5" descr="H:\Patient Feedback\Care Opinion\Care Opinion\Launch\Pic 2.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850" y="2301875"/>
            <a:ext cx="3810000" cy="2254886"/>
          </a:xfrm>
          <a:prstGeom prst="rect">
            <a:avLst/>
          </a:prstGeom>
          <a:noFill/>
          <a:ln>
            <a:noFill/>
          </a:ln>
        </p:spPr>
      </p:pic>
    </p:spTree>
    <p:extLst>
      <p:ext uri="{BB962C8B-B14F-4D97-AF65-F5344CB8AC3E}">
        <p14:creationId xmlns:p14="http://schemas.microsoft.com/office/powerpoint/2010/main" val="347142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816710-FA6F-CB46-ACB0-436F32AA7FF1}"/>
              </a:ext>
            </a:extLst>
          </p:cNvPr>
          <p:cNvSpPr>
            <a:spLocks noGrp="1"/>
          </p:cNvSpPr>
          <p:nvPr>
            <p:ph type="body" sz="quarter" idx="10"/>
          </p:nvPr>
        </p:nvSpPr>
        <p:spPr>
          <a:xfrm>
            <a:off x="3385984" y="484000"/>
            <a:ext cx="9028265" cy="1132075"/>
          </a:xfrm>
        </p:spPr>
        <p:txBody>
          <a:bodyPr/>
          <a:lstStyle/>
          <a:p>
            <a:r>
              <a:rPr lang="en-US" dirty="0"/>
              <a:t>Impact of Care Opinion</a:t>
            </a:r>
          </a:p>
        </p:txBody>
      </p:sp>
      <p:sp>
        <p:nvSpPr>
          <p:cNvPr id="3" name="Text Placeholder 2">
            <a:extLst>
              <a:ext uri="{FF2B5EF4-FFF2-40B4-BE49-F238E27FC236}">
                <a16:creationId xmlns:a16="http://schemas.microsoft.com/office/drawing/2014/main" id="{9B31268A-C920-4040-98C7-A91CFC19D65F}"/>
              </a:ext>
            </a:extLst>
          </p:cNvPr>
          <p:cNvSpPr>
            <a:spLocks noGrp="1"/>
          </p:cNvSpPr>
          <p:nvPr>
            <p:ph type="body" sz="quarter" idx="11"/>
          </p:nvPr>
        </p:nvSpPr>
        <p:spPr>
          <a:xfrm>
            <a:off x="3346450" y="1836056"/>
            <a:ext cx="4075265" cy="618219"/>
          </a:xfrm>
        </p:spPr>
        <p:txBody>
          <a:bodyPr/>
          <a:lstStyle/>
          <a:p>
            <a:r>
              <a:rPr lang="en-US" dirty="0"/>
              <a:t>Veteran Project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071850" y="2759075"/>
            <a:ext cx="3276600" cy="1773555"/>
          </a:xfrm>
          <a:prstGeom prst="rect">
            <a:avLst/>
          </a:prstGeom>
          <a:noFill/>
          <a:ln>
            <a:noFill/>
          </a:ln>
        </p:spPr>
      </p:pic>
      <p:sp>
        <p:nvSpPr>
          <p:cNvPr id="8" name="Rectangle 7"/>
          <p:cNvSpPr/>
          <p:nvPr/>
        </p:nvSpPr>
        <p:spPr>
          <a:xfrm>
            <a:off x="3346449" y="2952214"/>
            <a:ext cx="4925377" cy="1754326"/>
          </a:xfrm>
          <a:prstGeom prst="rect">
            <a:avLst/>
          </a:prstGeom>
        </p:spPr>
        <p:txBody>
          <a:bodyPr wrap="square">
            <a:spAutoFit/>
          </a:bodyPr>
          <a:lstStyle/>
          <a:p>
            <a:pPr algn="just"/>
            <a:r>
              <a:rPr lang="en-GB" dirty="0"/>
              <a:t>The Veterans project commenced in July 2018 following a comment posted on the ‘Care Opinion’ feedback portal by a patient and armed forces veteran. The comment raised the issue that the support for armed forces community was not adequate.</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451850" y="1844675"/>
            <a:ext cx="6934200" cy="6130680"/>
          </a:xfrm>
          <a:prstGeom prst="rect">
            <a:avLst/>
          </a:prstGeom>
          <a:noFill/>
          <a:ln>
            <a:noFill/>
          </a:ln>
        </p:spPr>
      </p:pic>
      <p:sp>
        <p:nvSpPr>
          <p:cNvPr id="10" name="Rectangle 9"/>
          <p:cNvSpPr/>
          <p:nvPr/>
        </p:nvSpPr>
        <p:spPr>
          <a:xfrm>
            <a:off x="3602355" y="8169275"/>
            <a:ext cx="11167745" cy="1754326"/>
          </a:xfrm>
          <a:prstGeom prst="rect">
            <a:avLst/>
          </a:prstGeom>
        </p:spPr>
        <p:txBody>
          <a:bodyPr wrap="square">
            <a:spAutoFit/>
          </a:bodyPr>
          <a:lstStyle/>
          <a:p>
            <a:pPr algn="just"/>
            <a:r>
              <a:rPr lang="en-GB" dirty="0"/>
              <a:t>We invited the patient in to discuss the issues in more detail and the idea for a Veteran’s Passport was raised by the patient.  It was highlighted that in any hospital or GP visit, a number of questions, (often the same question from different people), about patients’ history are asked. This information can sometimes be difficult and / or distressing to recall.  The purpose of a passport would be to provide this history information in written format in a small handbook; thereby reducing the need to healthcare professionals to ask this verbally. </a:t>
            </a:r>
          </a:p>
        </p:txBody>
      </p:sp>
      <p:pic>
        <p:nvPicPr>
          <p:cNvPr id="12" name="Picture 11"/>
          <p:cNvPicPr>
            <a:picLocks noChangeAspect="1"/>
          </p:cNvPicPr>
          <p:nvPr/>
        </p:nvPicPr>
        <p:blipFill rotWithShape="1">
          <a:blip r:embed="rId4"/>
          <a:srcRect l="26983" t="12224" r="39940" b="4247"/>
          <a:stretch/>
        </p:blipFill>
        <p:spPr>
          <a:xfrm>
            <a:off x="4704237" y="4836395"/>
            <a:ext cx="2209800" cy="3138960"/>
          </a:xfrm>
          <a:prstGeom prst="rect">
            <a:avLst/>
          </a:prstGeom>
        </p:spPr>
      </p:pic>
    </p:spTree>
    <p:extLst>
      <p:ext uri="{BB962C8B-B14F-4D97-AF65-F5344CB8AC3E}">
        <p14:creationId xmlns:p14="http://schemas.microsoft.com/office/powerpoint/2010/main" val="196124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2D9519-1C4F-D344-A842-1F6163848352}"/>
              </a:ext>
            </a:extLst>
          </p:cNvPr>
          <p:cNvSpPr>
            <a:spLocks noGrp="1"/>
          </p:cNvSpPr>
          <p:nvPr>
            <p:ph type="body" sz="quarter" idx="10"/>
          </p:nvPr>
        </p:nvSpPr>
        <p:spPr/>
        <p:txBody>
          <a:bodyPr/>
          <a:lstStyle/>
          <a:p>
            <a:r>
              <a:rPr lang="en-US" dirty="0"/>
              <a:t>QR Code Posters</a:t>
            </a:r>
          </a:p>
        </p:txBody>
      </p:sp>
      <p:sp>
        <p:nvSpPr>
          <p:cNvPr id="4" name="Text Placeholder 3">
            <a:extLst>
              <a:ext uri="{FF2B5EF4-FFF2-40B4-BE49-F238E27FC236}">
                <a16:creationId xmlns:a16="http://schemas.microsoft.com/office/drawing/2014/main" id="{7E7595AB-248A-8A44-960E-92F33ED4E88C}"/>
              </a:ext>
            </a:extLst>
          </p:cNvPr>
          <p:cNvSpPr>
            <a:spLocks noGrp="1"/>
          </p:cNvSpPr>
          <p:nvPr>
            <p:ph type="body" sz="quarter" idx="11"/>
          </p:nvPr>
        </p:nvSpPr>
        <p:spPr>
          <a:xfrm>
            <a:off x="3270250" y="2378075"/>
            <a:ext cx="4075265" cy="618219"/>
          </a:xfrm>
        </p:spPr>
        <p:txBody>
          <a:bodyPr/>
          <a:lstStyle/>
          <a:p>
            <a:r>
              <a:rPr lang="en-US" dirty="0"/>
              <a:t>Bespoke feedback</a:t>
            </a:r>
          </a:p>
        </p:txBody>
      </p:sp>
      <p:sp>
        <p:nvSpPr>
          <p:cNvPr id="5" name="Text Placeholder 4">
            <a:extLst>
              <a:ext uri="{FF2B5EF4-FFF2-40B4-BE49-F238E27FC236}">
                <a16:creationId xmlns:a16="http://schemas.microsoft.com/office/drawing/2014/main" id="{FDC9C65E-B1E9-CA42-B8EA-231B0553A721}"/>
              </a:ext>
            </a:extLst>
          </p:cNvPr>
          <p:cNvSpPr>
            <a:spLocks noGrp="1"/>
          </p:cNvSpPr>
          <p:nvPr>
            <p:ph type="body" idx="12"/>
          </p:nvPr>
        </p:nvSpPr>
        <p:spPr>
          <a:xfrm>
            <a:off x="3270250" y="3368676"/>
            <a:ext cx="10108672" cy="4516621"/>
          </a:xfrm>
        </p:spPr>
        <p:txBody>
          <a:bodyPr/>
          <a:lstStyle/>
          <a:p>
            <a:pPr marL="0" indent="0">
              <a:buNone/>
            </a:pPr>
            <a:r>
              <a:rPr lang="en-GB" dirty="0"/>
              <a:t>The introduction of the new QR posters has meant that we can support departments to receive feedback about their service directly. </a:t>
            </a:r>
          </a:p>
          <a:p>
            <a:pPr marL="0" indent="0" algn="just">
              <a:buNone/>
            </a:pPr>
            <a:r>
              <a:rPr lang="en-GB" dirty="0"/>
              <a:t>The posters are up in all of our Outpatient departments, Emergency Department and some other specialist areas and will provide patients, carers, families and visitors another way to tell us about their experiences. </a:t>
            </a:r>
          </a:p>
          <a:p>
            <a:pPr marL="0" indent="0">
              <a:buNone/>
            </a:pPr>
            <a:r>
              <a:rPr lang="en-GB" dirty="0"/>
              <a:t>We have also use the QR codes to develop smaller handouts that can be given to patients who may wish to submit their feedback from home. </a:t>
            </a:r>
          </a:p>
          <a:p>
            <a:endParaRPr lang="en-GB" dirty="0"/>
          </a:p>
          <a:p>
            <a:endParaRPr lang="en-GB" dirty="0"/>
          </a:p>
          <a:p>
            <a:pPr marL="0" indent="0">
              <a:buNone/>
            </a:pPr>
            <a:endParaRPr lang="en-GB"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1650" y="6111875"/>
            <a:ext cx="3933825" cy="3933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450" y="6111875"/>
            <a:ext cx="3987647" cy="39465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934170" y="6601356"/>
            <a:ext cx="3946525" cy="2967567"/>
          </a:xfrm>
          <a:prstGeom prst="rect">
            <a:avLst/>
          </a:prstGeom>
        </p:spPr>
      </p:pic>
    </p:spTree>
    <p:extLst>
      <p:ext uri="{BB962C8B-B14F-4D97-AF65-F5344CB8AC3E}">
        <p14:creationId xmlns:p14="http://schemas.microsoft.com/office/powerpoint/2010/main" val="177861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816710-FA6F-CB46-ACB0-436F32AA7FF1}"/>
              </a:ext>
            </a:extLst>
          </p:cNvPr>
          <p:cNvSpPr>
            <a:spLocks noGrp="1"/>
          </p:cNvSpPr>
          <p:nvPr>
            <p:ph type="body" sz="quarter" idx="10"/>
          </p:nvPr>
        </p:nvSpPr>
        <p:spPr>
          <a:xfrm>
            <a:off x="3385984" y="483999"/>
            <a:ext cx="9485466" cy="2003213"/>
          </a:xfrm>
        </p:spPr>
        <p:txBody>
          <a:bodyPr/>
          <a:lstStyle/>
          <a:p>
            <a:r>
              <a:rPr lang="en-US" dirty="0"/>
              <a:t>Care Opinion Promotion</a:t>
            </a:r>
          </a:p>
        </p:txBody>
      </p:sp>
      <p:sp>
        <p:nvSpPr>
          <p:cNvPr id="3" name="Text Placeholder 2">
            <a:extLst>
              <a:ext uri="{FF2B5EF4-FFF2-40B4-BE49-F238E27FC236}">
                <a16:creationId xmlns:a16="http://schemas.microsoft.com/office/drawing/2014/main" id="{9B31268A-C920-4040-98C7-A91CFC19D65F}"/>
              </a:ext>
            </a:extLst>
          </p:cNvPr>
          <p:cNvSpPr>
            <a:spLocks noGrp="1"/>
          </p:cNvSpPr>
          <p:nvPr>
            <p:ph type="body" sz="quarter" idx="11"/>
          </p:nvPr>
        </p:nvSpPr>
        <p:spPr>
          <a:xfrm>
            <a:off x="3385985" y="2911475"/>
            <a:ext cx="4761065" cy="609600"/>
          </a:xfrm>
        </p:spPr>
        <p:txBody>
          <a:bodyPr/>
          <a:lstStyle/>
          <a:p>
            <a:r>
              <a:rPr lang="en-US" dirty="0"/>
              <a:t>Monthly Information Stalls</a:t>
            </a:r>
          </a:p>
        </p:txBody>
      </p:sp>
      <p:sp>
        <p:nvSpPr>
          <p:cNvPr id="8" name="Rectangle 7"/>
          <p:cNvSpPr/>
          <p:nvPr/>
        </p:nvSpPr>
        <p:spPr>
          <a:xfrm>
            <a:off x="3602355" y="3928427"/>
            <a:ext cx="10052050" cy="946413"/>
          </a:xfrm>
          <a:prstGeom prst="rect">
            <a:avLst/>
          </a:prstGeom>
        </p:spPr>
        <p:txBody>
          <a:bodyPr>
            <a:spAutoFit/>
          </a:bodyPr>
          <a:lstStyle/>
          <a:p>
            <a:pPr algn="just"/>
            <a:r>
              <a:rPr lang="en-GB" sz="1850" dirty="0"/>
              <a:t>As part of our ongoing commitment to promoting Care Opinion, we are holding information stalls within the hospital. The aim is to inform staff, patients and visitors about the role of Care Opinion and share the impact the feedback has had on the services we provide. </a:t>
            </a:r>
          </a:p>
        </p:txBody>
      </p:sp>
      <p:sp>
        <p:nvSpPr>
          <p:cNvPr id="11" name="Text Placeholder 2">
            <a:extLst>
              <a:ext uri="{FF2B5EF4-FFF2-40B4-BE49-F238E27FC236}">
                <a16:creationId xmlns:a16="http://schemas.microsoft.com/office/drawing/2014/main" id="{9B31268A-C920-4040-98C7-A91CFC19D65F}"/>
              </a:ext>
            </a:extLst>
          </p:cNvPr>
          <p:cNvSpPr>
            <a:spLocks noGrp="1"/>
          </p:cNvSpPr>
          <p:nvPr>
            <p:ph type="body" sz="quarter" idx="11"/>
          </p:nvPr>
        </p:nvSpPr>
        <p:spPr>
          <a:xfrm>
            <a:off x="8628380" y="2911475"/>
            <a:ext cx="4075265" cy="762000"/>
          </a:xfrm>
          <a:solidFill>
            <a:schemeClr val="bg1"/>
          </a:solidFill>
        </p:spPr>
        <p:txBody>
          <a:bodyPr/>
          <a:lstStyle/>
          <a:p>
            <a:r>
              <a:rPr lang="en-US" dirty="0"/>
              <a:t>Veteran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355" y="5045075"/>
            <a:ext cx="5281613" cy="38643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650" y="5045075"/>
            <a:ext cx="3776663" cy="3864355"/>
          </a:xfrm>
          <a:prstGeom prst="rect">
            <a:avLst/>
          </a:prstGeom>
        </p:spPr>
      </p:pic>
    </p:spTree>
    <p:extLst>
      <p:ext uri="{BB962C8B-B14F-4D97-AF65-F5344CB8AC3E}">
        <p14:creationId xmlns:p14="http://schemas.microsoft.com/office/powerpoint/2010/main" val="31989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ABB9EF-95C9-624C-B878-82D1A2B1339C}"/>
              </a:ext>
            </a:extLst>
          </p:cNvPr>
          <p:cNvSpPr>
            <a:spLocks noGrp="1"/>
          </p:cNvSpPr>
          <p:nvPr>
            <p:ph type="body" sz="quarter" idx="12"/>
          </p:nvPr>
        </p:nvSpPr>
        <p:spPr>
          <a:xfrm>
            <a:off x="755650" y="738360"/>
            <a:ext cx="9067800" cy="2898431"/>
          </a:xfrm>
        </p:spPr>
        <p:txBody>
          <a:bodyPr/>
          <a:lstStyle/>
          <a:p>
            <a:r>
              <a:rPr lang="en-US" sz="8000" dirty="0"/>
              <a:t>Any Questions..?</a:t>
            </a:r>
          </a:p>
        </p:txBody>
      </p:sp>
    </p:spTree>
    <p:extLst>
      <p:ext uri="{BB962C8B-B14F-4D97-AF65-F5344CB8AC3E}">
        <p14:creationId xmlns:p14="http://schemas.microsoft.com/office/powerpoint/2010/main" val="4107455444"/>
      </p:ext>
    </p:extLst>
  </p:cSld>
  <p:clrMapOvr>
    <a:masterClrMapping/>
  </p:clrMapOvr>
</p:sld>
</file>

<file path=ppt/theme/theme1.xml><?xml version="1.0" encoding="utf-8"?>
<a:theme xmlns:a="http://schemas.openxmlformats.org/drawingml/2006/main" name="Office Theme">
  <a:themeElements>
    <a:clrScheme name="NHS RGB">
      <a:dk1>
        <a:srgbClr val="415563"/>
      </a:dk1>
      <a:lt1>
        <a:srgbClr val="FFFFFF"/>
      </a:lt1>
      <a:dk2>
        <a:srgbClr val="330070"/>
      </a:dk2>
      <a:lt2>
        <a:srgbClr val="8891C0"/>
      </a:lt2>
      <a:accent1>
        <a:srgbClr val="ED8B00"/>
      </a:accent1>
      <a:accent2>
        <a:srgbClr val="FAE100"/>
      </a:accent2>
      <a:accent3>
        <a:srgbClr val="768692"/>
      </a:accent3>
      <a:accent4>
        <a:srgbClr val="FFB81C"/>
      </a:accent4>
      <a:accent5>
        <a:srgbClr val="00A399"/>
      </a:accent5>
      <a:accent6>
        <a:srgbClr val="AE2473"/>
      </a:accent6>
      <a:hlink>
        <a:srgbClr val="005EB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523</Words>
  <Application>Microsoft Office PowerPoint</Application>
  <PresentationFormat>Custom</PresentationFormat>
  <Paragraphs>31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Frutiger-Bold</vt:lpstr>
      <vt:lpstr>Office Theme</vt:lpstr>
      <vt:lpstr>We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care</dc:title>
  <dc:creator>Katy Royle</dc:creator>
  <cp:lastModifiedBy>Andrew  Wells</cp:lastModifiedBy>
  <cp:revision>14</cp:revision>
  <dcterms:created xsi:type="dcterms:W3CDTF">2021-08-13T08:20:50Z</dcterms:created>
  <dcterms:modified xsi:type="dcterms:W3CDTF">2021-10-29T13:53:35Z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2021-08-13T00:00:00Z</vt:filetime>
  </property>
  <property fmtid="{D5CDD505-2E9C-101B-9397-08002B2CF9AE}" pid="3" name="Creator">
    <vt:lpwstr>Adobe InDesign 16.0 (Macintosh)</vt:lpwstr>
  </property>
  <property fmtid="{D5CDD505-2E9C-101B-9397-08002B2CF9AE}" pid="4" name="LastSaved">
    <vt:filetime>2021-08-13T00:00:00Z</vt:filetime>
  </property>
</Properties>
</file>