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0" r:id="rId5"/>
    <p:sldId id="257" r:id="rId6"/>
    <p:sldId id="260" r:id="rId7"/>
    <p:sldId id="285" r:id="rId8"/>
    <p:sldId id="280" r:id="rId9"/>
    <p:sldId id="262" r:id="rId10"/>
    <p:sldId id="287" r:id="rId11"/>
    <p:sldId id="271" r:id="rId12"/>
    <p:sldId id="286" r:id="rId13"/>
    <p:sldId id="273"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A0909C-36E4-415F-822D-AAFD695CA30C}" v="246" dt="2024-05-01T20:15:51.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CBA0909C-36E4-415F-822D-AAFD695CA30C}"/>
    <pc:docChg chg="custSel addSld delSld modSld">
      <pc:chgData name="Tracy Molloy" userId="08c95a74-9deb-49d2-9554-65ed232d8886" providerId="ADAL" clId="{CBA0909C-36E4-415F-822D-AAFD695CA30C}" dt="2024-05-01T20:15:51.748" v="715"/>
      <pc:docMkLst>
        <pc:docMk/>
      </pc:docMkLst>
      <pc:sldChg chg="addSp modSp mod modNotesTx">
        <pc:chgData name="Tracy Molloy" userId="08c95a74-9deb-49d2-9554-65ed232d8886" providerId="ADAL" clId="{CBA0909C-36E4-415F-822D-AAFD695CA30C}" dt="2024-05-01T19:17:26.658" v="76" actId="6549"/>
        <pc:sldMkLst>
          <pc:docMk/>
          <pc:sldMk cId="1548642599" sldId="257"/>
        </pc:sldMkLst>
        <pc:spChg chg="mod">
          <ac:chgData name="Tracy Molloy" userId="08c95a74-9deb-49d2-9554-65ed232d8886" providerId="ADAL" clId="{CBA0909C-36E4-415F-822D-AAFD695CA30C}" dt="2024-05-01T19:17:26.658" v="76" actId="6549"/>
          <ac:spMkLst>
            <pc:docMk/>
            <pc:sldMk cId="1548642599" sldId="257"/>
            <ac:spMk id="2" creationId="{E98CB1A6-7F75-066B-AB0C-CB95EEBA5382}"/>
          </ac:spMkLst>
        </pc:spChg>
        <pc:picChg chg="add mod">
          <ac:chgData name="Tracy Molloy" userId="08c95a74-9deb-49d2-9554-65ed232d8886" providerId="ADAL" clId="{CBA0909C-36E4-415F-822D-AAFD695CA30C}" dt="2024-05-01T19:16:34.372" v="53"/>
          <ac:picMkLst>
            <pc:docMk/>
            <pc:sldMk cId="1548642599" sldId="257"/>
            <ac:picMk id="4" creationId="{1260428A-CB90-F420-255A-02232C744799}"/>
          </ac:picMkLst>
        </pc:picChg>
      </pc:sldChg>
      <pc:sldChg chg="addSp modSp add mod">
        <pc:chgData name="Tracy Molloy" userId="08c95a74-9deb-49d2-9554-65ed232d8886" providerId="ADAL" clId="{CBA0909C-36E4-415F-822D-AAFD695CA30C}" dt="2024-05-01T19:19:06.694" v="97" actId="27636"/>
        <pc:sldMkLst>
          <pc:docMk/>
          <pc:sldMk cId="3248203767" sldId="260"/>
        </pc:sldMkLst>
        <pc:spChg chg="add mod">
          <ac:chgData name="Tracy Molloy" userId="08c95a74-9deb-49d2-9554-65ed232d8886" providerId="ADAL" clId="{CBA0909C-36E4-415F-822D-AAFD695CA30C}" dt="2024-05-01T19:19:06.694" v="97" actId="27636"/>
          <ac:spMkLst>
            <pc:docMk/>
            <pc:sldMk cId="3248203767" sldId="260"/>
            <ac:spMk id="3" creationId="{ADB95542-8101-7D5D-2DF6-212A06AE98E2}"/>
          </ac:spMkLst>
        </pc:spChg>
      </pc:sldChg>
      <pc:sldChg chg="addSp delSp modSp mod delAnim modNotesTx">
        <pc:chgData name="Tracy Molloy" userId="08c95a74-9deb-49d2-9554-65ed232d8886" providerId="ADAL" clId="{CBA0909C-36E4-415F-822D-AAFD695CA30C}" dt="2024-05-01T20:02:59.534" v="706"/>
        <pc:sldMkLst>
          <pc:docMk/>
          <pc:sldMk cId="3692973852" sldId="262"/>
        </pc:sldMkLst>
        <pc:spChg chg="mod">
          <ac:chgData name="Tracy Molloy" userId="08c95a74-9deb-49d2-9554-65ed232d8886" providerId="ADAL" clId="{CBA0909C-36E4-415F-822D-AAFD695CA30C}" dt="2024-05-01T19:33:29.356" v="433" actId="113"/>
          <ac:spMkLst>
            <pc:docMk/>
            <pc:sldMk cId="3692973852" sldId="262"/>
            <ac:spMk id="13" creationId="{1ABEC1CF-A88E-451D-0256-A32139916CCA}"/>
          </ac:spMkLst>
        </pc:spChg>
        <pc:picChg chg="add mod">
          <ac:chgData name="Tracy Molloy" userId="08c95a74-9deb-49d2-9554-65ed232d8886" providerId="ADAL" clId="{CBA0909C-36E4-415F-822D-AAFD695CA30C}" dt="2024-05-01T19:34:56.165" v="439" actId="1076"/>
          <ac:picMkLst>
            <pc:docMk/>
            <pc:sldMk cId="3692973852" sldId="262"/>
            <ac:picMk id="3" creationId="{1B59773D-1C54-4277-C4DF-99F434F1D41B}"/>
          </ac:picMkLst>
        </pc:picChg>
        <pc:picChg chg="add mod">
          <ac:chgData name="Tracy Molloy" userId="08c95a74-9deb-49d2-9554-65ed232d8886" providerId="ADAL" clId="{CBA0909C-36E4-415F-822D-AAFD695CA30C}" dt="2024-05-01T19:36:07.571" v="444" actId="1076"/>
          <ac:picMkLst>
            <pc:docMk/>
            <pc:sldMk cId="3692973852" sldId="262"/>
            <ac:picMk id="6" creationId="{00F08565-FC0E-EED0-C08F-8AE6516A0725}"/>
          </ac:picMkLst>
        </pc:picChg>
        <pc:picChg chg="del">
          <ac:chgData name="Tracy Molloy" userId="08c95a74-9deb-49d2-9554-65ed232d8886" providerId="ADAL" clId="{CBA0909C-36E4-415F-822D-AAFD695CA30C}" dt="2024-05-01T19:33:33.794" v="434" actId="478"/>
          <ac:picMkLst>
            <pc:docMk/>
            <pc:sldMk cId="3692973852" sldId="262"/>
            <ac:picMk id="7" creationId="{E57C4996-66B0-2EFD-EF81-D833B2D94A86}"/>
          </ac:picMkLst>
        </pc:picChg>
        <pc:picChg chg="del mod">
          <ac:chgData name="Tracy Molloy" userId="08c95a74-9deb-49d2-9554-65ed232d8886" providerId="ADAL" clId="{CBA0909C-36E4-415F-822D-AAFD695CA30C}" dt="2024-05-01T19:35:59.552" v="441" actId="478"/>
          <ac:picMkLst>
            <pc:docMk/>
            <pc:sldMk cId="3692973852" sldId="262"/>
            <ac:picMk id="9" creationId="{E75F21BC-D16D-F94F-2504-6D91E3FC1130}"/>
          </ac:picMkLst>
        </pc:picChg>
        <pc:picChg chg="del">
          <ac:chgData name="Tracy Molloy" userId="08c95a74-9deb-49d2-9554-65ed232d8886" providerId="ADAL" clId="{CBA0909C-36E4-415F-822D-AAFD695CA30C}" dt="2024-05-01T19:36:12.868" v="445" actId="21"/>
          <ac:picMkLst>
            <pc:docMk/>
            <pc:sldMk cId="3692973852" sldId="262"/>
            <ac:picMk id="11" creationId="{70059742-A96F-8493-FE6A-6ADB0D0EA3EC}"/>
          </ac:picMkLst>
        </pc:picChg>
      </pc:sldChg>
      <pc:sldChg chg="modSp mod">
        <pc:chgData name="Tracy Molloy" userId="08c95a74-9deb-49d2-9554-65ed232d8886" providerId="ADAL" clId="{CBA0909C-36E4-415F-822D-AAFD695CA30C}" dt="2024-05-01T19:11:52.577" v="8" actId="20577"/>
        <pc:sldMkLst>
          <pc:docMk/>
          <pc:sldMk cId="0" sldId="270"/>
        </pc:sldMkLst>
        <pc:spChg chg="mod">
          <ac:chgData name="Tracy Molloy" userId="08c95a74-9deb-49d2-9554-65ed232d8886" providerId="ADAL" clId="{CBA0909C-36E4-415F-822D-AAFD695CA30C}" dt="2024-05-01T19:11:52.577" v="8" actId="20577"/>
          <ac:spMkLst>
            <pc:docMk/>
            <pc:sldMk cId="0" sldId="270"/>
            <ac:spMk id="5" creationId="{00000000-0000-0000-0000-000000000000}"/>
          </ac:spMkLst>
        </pc:spChg>
      </pc:sldChg>
      <pc:sldChg chg="addSp delSp modSp mod delAnim modNotesTx">
        <pc:chgData name="Tracy Molloy" userId="08c95a74-9deb-49d2-9554-65ed232d8886" providerId="ADAL" clId="{CBA0909C-36E4-415F-822D-AAFD695CA30C}" dt="2024-05-01T20:03:24.162" v="708"/>
        <pc:sldMkLst>
          <pc:docMk/>
          <pc:sldMk cId="1472212371" sldId="271"/>
        </pc:sldMkLst>
        <pc:spChg chg="mod">
          <ac:chgData name="Tracy Molloy" userId="08c95a74-9deb-49d2-9554-65ed232d8886" providerId="ADAL" clId="{CBA0909C-36E4-415F-822D-AAFD695CA30C}" dt="2024-05-01T19:43:27.940" v="504" actId="27636"/>
          <ac:spMkLst>
            <pc:docMk/>
            <pc:sldMk cId="1472212371" sldId="271"/>
            <ac:spMk id="5" creationId="{5B08BC93-BFD6-51AE-BF52-FB68953F9CE8}"/>
          </ac:spMkLst>
        </pc:spChg>
        <pc:spChg chg="mod">
          <ac:chgData name="Tracy Molloy" userId="08c95a74-9deb-49d2-9554-65ed232d8886" providerId="ADAL" clId="{CBA0909C-36E4-415F-822D-AAFD695CA30C}" dt="2024-05-01T19:45:19.066" v="519" actId="14100"/>
          <ac:spMkLst>
            <pc:docMk/>
            <pc:sldMk cId="1472212371" sldId="271"/>
            <ac:spMk id="13" creationId="{1ABEC1CF-A88E-451D-0256-A32139916CCA}"/>
          </ac:spMkLst>
        </pc:spChg>
        <pc:picChg chg="del">
          <ac:chgData name="Tracy Molloy" userId="08c95a74-9deb-49d2-9554-65ed232d8886" providerId="ADAL" clId="{CBA0909C-36E4-415F-822D-AAFD695CA30C}" dt="2024-05-01T19:43:32.148" v="505" actId="478"/>
          <ac:picMkLst>
            <pc:docMk/>
            <pc:sldMk cId="1472212371" sldId="271"/>
            <ac:picMk id="3" creationId="{87EC10A7-B44E-2354-C84E-DFD030F0E740}"/>
          </ac:picMkLst>
        </pc:picChg>
        <pc:picChg chg="add mod">
          <ac:chgData name="Tracy Molloy" userId="08c95a74-9deb-49d2-9554-65ed232d8886" providerId="ADAL" clId="{CBA0909C-36E4-415F-822D-AAFD695CA30C}" dt="2024-05-01T19:45:10.009" v="516" actId="1076"/>
          <ac:picMkLst>
            <pc:docMk/>
            <pc:sldMk cId="1472212371" sldId="271"/>
            <ac:picMk id="4" creationId="{76820E30-4ABC-9CE8-3D0D-754FB1801D36}"/>
          </ac:picMkLst>
        </pc:picChg>
        <pc:picChg chg="mod ord">
          <ac:chgData name="Tracy Molloy" userId="08c95a74-9deb-49d2-9554-65ed232d8886" providerId="ADAL" clId="{CBA0909C-36E4-415F-822D-AAFD695CA30C}" dt="2024-05-01T19:45:43.787" v="525" actId="1076"/>
          <ac:picMkLst>
            <pc:docMk/>
            <pc:sldMk cId="1472212371" sldId="271"/>
            <ac:picMk id="6" creationId="{06214E2D-2A55-8C00-5AC3-0E431630136B}"/>
          </ac:picMkLst>
        </pc:picChg>
        <pc:picChg chg="add mod">
          <ac:chgData name="Tracy Molloy" userId="08c95a74-9deb-49d2-9554-65ed232d8886" providerId="ADAL" clId="{CBA0909C-36E4-415F-822D-AAFD695CA30C}" dt="2024-05-01T19:45:37.534" v="523" actId="14100"/>
          <ac:picMkLst>
            <pc:docMk/>
            <pc:sldMk cId="1472212371" sldId="271"/>
            <ac:picMk id="8" creationId="{0A5D5123-0AF5-B0DE-FA1B-757943B7667F}"/>
          </ac:picMkLst>
        </pc:picChg>
        <pc:picChg chg="del">
          <ac:chgData name="Tracy Molloy" userId="08c95a74-9deb-49d2-9554-65ed232d8886" providerId="ADAL" clId="{CBA0909C-36E4-415F-822D-AAFD695CA30C}" dt="2024-05-01T19:44:02.841" v="509" actId="478"/>
          <ac:picMkLst>
            <pc:docMk/>
            <pc:sldMk cId="1472212371" sldId="271"/>
            <ac:picMk id="10" creationId="{C3B55A50-A34A-D4EE-A773-AEC5A21B8404}"/>
          </ac:picMkLst>
        </pc:picChg>
      </pc:sldChg>
      <pc:sldChg chg="del">
        <pc:chgData name="Tracy Molloy" userId="08c95a74-9deb-49d2-9554-65ed232d8886" providerId="ADAL" clId="{CBA0909C-36E4-415F-822D-AAFD695CA30C}" dt="2024-05-01T20:03:59.567" v="712" actId="2696"/>
        <pc:sldMkLst>
          <pc:docMk/>
          <pc:sldMk cId="1211766656" sldId="272"/>
        </pc:sldMkLst>
      </pc:sldChg>
      <pc:sldChg chg="addSp delSp modSp mod delAnim modNotesTx">
        <pc:chgData name="Tracy Molloy" userId="08c95a74-9deb-49d2-9554-65ed232d8886" providerId="ADAL" clId="{CBA0909C-36E4-415F-822D-AAFD695CA30C}" dt="2024-05-01T20:03:51.841" v="710"/>
        <pc:sldMkLst>
          <pc:docMk/>
          <pc:sldMk cId="1401428778" sldId="273"/>
        </pc:sldMkLst>
        <pc:spChg chg="add del mod">
          <ac:chgData name="Tracy Molloy" userId="08c95a74-9deb-49d2-9554-65ed232d8886" providerId="ADAL" clId="{CBA0909C-36E4-415F-822D-AAFD695CA30C}" dt="2024-05-01T19:55:50.690" v="661" actId="478"/>
          <ac:spMkLst>
            <pc:docMk/>
            <pc:sldMk cId="1401428778" sldId="273"/>
            <ac:spMk id="4" creationId="{50E2472F-A0BD-C506-D8B3-5C48CB445B50}"/>
          </ac:spMkLst>
        </pc:spChg>
        <pc:spChg chg="mod">
          <ac:chgData name="Tracy Molloy" userId="08c95a74-9deb-49d2-9554-65ed232d8886" providerId="ADAL" clId="{CBA0909C-36E4-415F-822D-AAFD695CA30C}" dt="2024-05-01T19:58:20.051" v="675" actId="1076"/>
          <ac:spMkLst>
            <pc:docMk/>
            <pc:sldMk cId="1401428778" sldId="273"/>
            <ac:spMk id="5" creationId="{5B08BC93-BFD6-51AE-BF52-FB68953F9CE8}"/>
          </ac:spMkLst>
        </pc:spChg>
        <pc:spChg chg="add mod">
          <ac:chgData name="Tracy Molloy" userId="08c95a74-9deb-49d2-9554-65ed232d8886" providerId="ADAL" clId="{CBA0909C-36E4-415F-822D-AAFD695CA30C}" dt="2024-05-01T19:58:23.418" v="676" actId="1076"/>
          <ac:spMkLst>
            <pc:docMk/>
            <pc:sldMk cId="1401428778" sldId="273"/>
            <ac:spMk id="8" creationId="{73FC20F7-9C0E-CBC2-8FEE-F0DB425BC62D}"/>
          </ac:spMkLst>
        </pc:spChg>
        <pc:spChg chg="mod">
          <ac:chgData name="Tracy Molloy" userId="08c95a74-9deb-49d2-9554-65ed232d8886" providerId="ADAL" clId="{CBA0909C-36E4-415F-822D-AAFD695CA30C}" dt="2024-05-01T20:01:14.066" v="699" actId="20577"/>
          <ac:spMkLst>
            <pc:docMk/>
            <pc:sldMk cId="1401428778" sldId="273"/>
            <ac:spMk id="13" creationId="{1ABEC1CF-A88E-451D-0256-A32139916CCA}"/>
          </ac:spMkLst>
        </pc:spChg>
        <pc:picChg chg="del">
          <ac:chgData name="Tracy Molloy" userId="08c95a74-9deb-49d2-9554-65ed232d8886" providerId="ADAL" clId="{CBA0909C-36E4-415F-822D-AAFD695CA30C}" dt="2024-05-01T19:54:42.960" v="657" actId="478"/>
          <ac:picMkLst>
            <pc:docMk/>
            <pc:sldMk cId="1401428778" sldId="273"/>
            <ac:picMk id="3" creationId="{843D346F-A6A4-9CC2-1D9A-87C79621431E}"/>
          </ac:picMkLst>
        </pc:picChg>
        <pc:picChg chg="del">
          <ac:chgData name="Tracy Molloy" userId="08c95a74-9deb-49d2-9554-65ed232d8886" providerId="ADAL" clId="{CBA0909C-36E4-415F-822D-AAFD695CA30C}" dt="2024-05-01T19:56:33.234" v="665" actId="478"/>
          <ac:picMkLst>
            <pc:docMk/>
            <pc:sldMk cId="1401428778" sldId="273"/>
            <ac:picMk id="6" creationId="{C6F5AD4B-3673-EF93-FE69-3886598C2583}"/>
          </ac:picMkLst>
        </pc:picChg>
        <pc:picChg chg="del">
          <ac:chgData name="Tracy Molloy" userId="08c95a74-9deb-49d2-9554-65ed232d8886" providerId="ADAL" clId="{CBA0909C-36E4-415F-822D-AAFD695CA30C}" dt="2024-05-01T19:56:32.605" v="664" actId="478"/>
          <ac:picMkLst>
            <pc:docMk/>
            <pc:sldMk cId="1401428778" sldId="273"/>
            <ac:picMk id="10" creationId="{9F7247F8-62E9-23BE-94A5-7E3F88F2C4B4}"/>
          </ac:picMkLst>
        </pc:picChg>
        <pc:picChg chg="add mod">
          <ac:chgData name="Tracy Molloy" userId="08c95a74-9deb-49d2-9554-65ed232d8886" providerId="ADAL" clId="{CBA0909C-36E4-415F-822D-AAFD695CA30C}" dt="2024-05-01T19:58:28.542" v="678" actId="1076"/>
          <ac:picMkLst>
            <pc:docMk/>
            <pc:sldMk cId="1401428778" sldId="273"/>
            <ac:picMk id="11" creationId="{2025D00A-A889-FECD-C6F6-010D31B3F299}"/>
          </ac:picMkLst>
        </pc:picChg>
        <pc:picChg chg="add mod">
          <ac:chgData name="Tracy Molloy" userId="08c95a74-9deb-49d2-9554-65ed232d8886" providerId="ADAL" clId="{CBA0909C-36E4-415F-822D-AAFD695CA30C}" dt="2024-05-01T19:58:15.504" v="674" actId="1076"/>
          <ac:picMkLst>
            <pc:docMk/>
            <pc:sldMk cId="1401428778" sldId="273"/>
            <ac:picMk id="17" creationId="{93E3045A-5037-B73D-9767-A2555AFD58D3}"/>
          </ac:picMkLst>
        </pc:picChg>
      </pc:sldChg>
      <pc:sldChg chg="del">
        <pc:chgData name="Tracy Molloy" userId="08c95a74-9deb-49d2-9554-65ed232d8886" providerId="ADAL" clId="{CBA0909C-36E4-415F-822D-AAFD695CA30C}" dt="2024-05-01T20:01:21.305" v="700" actId="2696"/>
        <pc:sldMkLst>
          <pc:docMk/>
          <pc:sldMk cId="1185643945" sldId="274"/>
        </pc:sldMkLst>
      </pc:sldChg>
      <pc:sldChg chg="del">
        <pc:chgData name="Tracy Molloy" userId="08c95a74-9deb-49d2-9554-65ed232d8886" providerId="ADAL" clId="{CBA0909C-36E4-415F-822D-AAFD695CA30C}" dt="2024-05-01T20:01:36.804" v="704" actId="2696"/>
        <pc:sldMkLst>
          <pc:docMk/>
          <pc:sldMk cId="2653475409" sldId="275"/>
        </pc:sldMkLst>
      </pc:sldChg>
      <pc:sldChg chg="del">
        <pc:chgData name="Tracy Molloy" userId="08c95a74-9deb-49d2-9554-65ed232d8886" providerId="ADAL" clId="{CBA0909C-36E4-415F-822D-AAFD695CA30C}" dt="2024-05-01T20:01:33.673" v="703" actId="2696"/>
        <pc:sldMkLst>
          <pc:docMk/>
          <pc:sldMk cId="238521266" sldId="277"/>
        </pc:sldMkLst>
      </pc:sldChg>
      <pc:sldChg chg="del">
        <pc:chgData name="Tracy Molloy" userId="08c95a74-9deb-49d2-9554-65ed232d8886" providerId="ADAL" clId="{CBA0909C-36E4-415F-822D-AAFD695CA30C}" dt="2024-05-01T20:01:30.586" v="702" actId="2696"/>
        <pc:sldMkLst>
          <pc:docMk/>
          <pc:sldMk cId="3088523320" sldId="278"/>
        </pc:sldMkLst>
      </pc:sldChg>
      <pc:sldChg chg="del">
        <pc:chgData name="Tracy Molloy" userId="08c95a74-9deb-49d2-9554-65ed232d8886" providerId="ADAL" clId="{CBA0909C-36E4-415F-822D-AAFD695CA30C}" dt="2024-05-01T20:01:27.235" v="701" actId="2696"/>
        <pc:sldMkLst>
          <pc:docMk/>
          <pc:sldMk cId="3882956248" sldId="279"/>
        </pc:sldMkLst>
      </pc:sldChg>
      <pc:sldChg chg="addSp delSp modSp del mod">
        <pc:chgData name="Tracy Molloy" userId="08c95a74-9deb-49d2-9554-65ed232d8886" providerId="ADAL" clId="{CBA0909C-36E4-415F-822D-AAFD695CA30C}" dt="2024-05-01T19:19:02.825" v="95" actId="2696"/>
        <pc:sldMkLst>
          <pc:docMk/>
          <pc:sldMk cId="193312881" sldId="281"/>
        </pc:sldMkLst>
        <pc:spChg chg="mod">
          <ac:chgData name="Tracy Molloy" userId="08c95a74-9deb-49d2-9554-65ed232d8886" providerId="ADAL" clId="{CBA0909C-36E4-415F-822D-AAFD695CA30C}" dt="2024-05-01T19:18:02.519" v="86" actId="1076"/>
          <ac:spMkLst>
            <pc:docMk/>
            <pc:sldMk cId="193312881" sldId="281"/>
            <ac:spMk id="5" creationId="{2B17EC58-6700-854B-FF99-3552F6BCA51B}"/>
          </ac:spMkLst>
        </pc:spChg>
        <pc:picChg chg="add mod">
          <ac:chgData name="Tracy Molloy" userId="08c95a74-9deb-49d2-9554-65ed232d8886" providerId="ADAL" clId="{CBA0909C-36E4-415F-822D-AAFD695CA30C}" dt="2024-05-01T19:17:37.068" v="77"/>
          <ac:picMkLst>
            <pc:docMk/>
            <pc:sldMk cId="193312881" sldId="281"/>
            <ac:picMk id="2" creationId="{BCF29458-EF24-DC2C-EF30-9101E4F637F7}"/>
          </ac:picMkLst>
        </pc:picChg>
        <pc:picChg chg="del mod">
          <ac:chgData name="Tracy Molloy" userId="08c95a74-9deb-49d2-9554-65ed232d8886" providerId="ADAL" clId="{CBA0909C-36E4-415F-822D-AAFD695CA30C}" dt="2024-05-01T19:18:21.570" v="87" actId="478"/>
          <ac:picMkLst>
            <pc:docMk/>
            <pc:sldMk cId="193312881" sldId="281"/>
            <ac:picMk id="4" creationId="{DF39B24D-A54C-0E35-7CA6-844A049AD7D3}"/>
          </ac:picMkLst>
        </pc:picChg>
      </pc:sldChg>
      <pc:sldChg chg="del">
        <pc:chgData name="Tracy Molloy" userId="08c95a74-9deb-49d2-9554-65ed232d8886" providerId="ADAL" clId="{CBA0909C-36E4-415F-822D-AAFD695CA30C}" dt="2024-05-01T19:07:55.887" v="0" actId="2696"/>
        <pc:sldMkLst>
          <pc:docMk/>
          <pc:sldMk cId="2541544606" sldId="282"/>
        </pc:sldMkLst>
      </pc:sldChg>
      <pc:sldChg chg="del">
        <pc:chgData name="Tracy Molloy" userId="08c95a74-9deb-49d2-9554-65ed232d8886" providerId="ADAL" clId="{CBA0909C-36E4-415F-822D-AAFD695CA30C}" dt="2024-05-01T20:04:17.789" v="713" actId="2696"/>
        <pc:sldMkLst>
          <pc:docMk/>
          <pc:sldMk cId="872879940" sldId="283"/>
        </pc:sldMkLst>
      </pc:sldChg>
      <pc:sldChg chg="addSp delSp modSp add del mod">
        <pc:chgData name="Tracy Molloy" userId="08c95a74-9deb-49d2-9554-65ed232d8886" providerId="ADAL" clId="{CBA0909C-36E4-415F-822D-AAFD695CA30C}" dt="2024-05-01T19:31:38.463" v="371" actId="2696"/>
        <pc:sldMkLst>
          <pc:docMk/>
          <pc:sldMk cId="3024805464" sldId="284"/>
        </pc:sldMkLst>
        <pc:spChg chg="add mod">
          <ac:chgData name="Tracy Molloy" userId="08c95a74-9deb-49d2-9554-65ed232d8886" providerId="ADAL" clId="{CBA0909C-36E4-415F-822D-AAFD695CA30C}" dt="2024-05-01T19:14:56.686" v="51" actId="1076"/>
          <ac:spMkLst>
            <pc:docMk/>
            <pc:sldMk cId="3024805464" sldId="284"/>
            <ac:spMk id="3" creationId="{85F6A366-4899-C8B1-279B-901D37A7167A}"/>
          </ac:spMkLst>
        </pc:spChg>
        <pc:spChg chg="del mod">
          <ac:chgData name="Tracy Molloy" userId="08c95a74-9deb-49d2-9554-65ed232d8886" providerId="ADAL" clId="{CBA0909C-36E4-415F-822D-AAFD695CA30C}" dt="2024-05-01T19:12:43.698" v="12" actId="478"/>
          <ac:spMkLst>
            <pc:docMk/>
            <pc:sldMk cId="3024805464" sldId="284"/>
            <ac:spMk id="5" creationId="{2B17EC58-6700-854B-FF99-3552F6BCA51B}"/>
          </ac:spMkLst>
        </pc:spChg>
        <pc:spChg chg="add mod">
          <ac:chgData name="Tracy Molloy" userId="08c95a74-9deb-49d2-9554-65ed232d8886" providerId="ADAL" clId="{CBA0909C-36E4-415F-822D-AAFD695CA30C}" dt="2024-05-01T19:14:17.419" v="16" actId="1076"/>
          <ac:spMkLst>
            <pc:docMk/>
            <pc:sldMk cId="3024805464" sldId="284"/>
            <ac:spMk id="7" creationId="{21C8D914-A8E9-21B2-1DC0-9969B5C53CDE}"/>
          </ac:spMkLst>
        </pc:spChg>
        <pc:spChg chg="add mod">
          <ac:chgData name="Tracy Molloy" userId="08c95a74-9deb-49d2-9554-65ed232d8886" providerId="ADAL" clId="{CBA0909C-36E4-415F-822D-AAFD695CA30C}" dt="2024-05-01T19:15:06.890" v="52" actId="255"/>
          <ac:spMkLst>
            <pc:docMk/>
            <pc:sldMk cId="3024805464" sldId="284"/>
            <ac:spMk id="9" creationId="{51D742BB-2E4F-200F-01B8-55743D41F8AE}"/>
          </ac:spMkLst>
        </pc:spChg>
        <pc:picChg chg="del">
          <ac:chgData name="Tracy Molloy" userId="08c95a74-9deb-49d2-9554-65ed232d8886" providerId="ADAL" clId="{CBA0909C-36E4-415F-822D-AAFD695CA30C}" dt="2024-05-01T19:12:38.696" v="10" actId="478"/>
          <ac:picMkLst>
            <pc:docMk/>
            <pc:sldMk cId="3024805464" sldId="284"/>
            <ac:picMk id="4" creationId="{DF39B24D-A54C-0E35-7CA6-844A049AD7D3}"/>
          </ac:picMkLst>
        </pc:picChg>
      </pc:sldChg>
      <pc:sldChg chg="addSp delSp modSp add mod modNotesTx">
        <pc:chgData name="Tracy Molloy" userId="08c95a74-9deb-49d2-9554-65ed232d8886" providerId="ADAL" clId="{CBA0909C-36E4-415F-822D-AAFD695CA30C}" dt="2024-05-01T19:31:24.340" v="370" actId="5793"/>
        <pc:sldMkLst>
          <pc:docMk/>
          <pc:sldMk cId="747677817" sldId="285"/>
        </pc:sldMkLst>
        <pc:spChg chg="mod">
          <ac:chgData name="Tracy Molloy" userId="08c95a74-9deb-49d2-9554-65ed232d8886" providerId="ADAL" clId="{CBA0909C-36E4-415F-822D-AAFD695CA30C}" dt="2024-05-01T19:24:27.297" v="135" actId="20577"/>
          <ac:spMkLst>
            <pc:docMk/>
            <pc:sldMk cId="747677817" sldId="285"/>
            <ac:spMk id="2" creationId="{ABE23CB7-1B93-4DBE-BB12-4AD940B8C8F7}"/>
          </ac:spMkLst>
        </pc:spChg>
        <pc:spChg chg="mod">
          <ac:chgData name="Tracy Molloy" userId="08c95a74-9deb-49d2-9554-65ed232d8886" providerId="ADAL" clId="{CBA0909C-36E4-415F-822D-AAFD695CA30C}" dt="2024-05-01T19:30:51.068" v="362" actId="1076"/>
          <ac:spMkLst>
            <pc:docMk/>
            <pc:sldMk cId="747677817" sldId="285"/>
            <ac:spMk id="3" creationId="{ADB95542-8101-7D5D-2DF6-212A06AE98E2}"/>
          </ac:spMkLst>
        </pc:spChg>
        <pc:spChg chg="add">
          <ac:chgData name="Tracy Molloy" userId="08c95a74-9deb-49d2-9554-65ed232d8886" providerId="ADAL" clId="{CBA0909C-36E4-415F-822D-AAFD695CA30C}" dt="2024-05-01T19:30:06.026" v="345" actId="11529"/>
          <ac:spMkLst>
            <pc:docMk/>
            <pc:sldMk cId="747677817" sldId="285"/>
            <ac:spMk id="4" creationId="{7EE268DF-1E28-341D-AC07-1B9AD19A45AA}"/>
          </ac:spMkLst>
        </pc:spChg>
        <pc:spChg chg="mod">
          <ac:chgData name="Tracy Molloy" userId="08c95a74-9deb-49d2-9554-65ed232d8886" providerId="ADAL" clId="{CBA0909C-36E4-415F-822D-AAFD695CA30C}" dt="2024-05-01T19:31:10.204" v="366" actId="1076"/>
          <ac:spMkLst>
            <pc:docMk/>
            <pc:sldMk cId="747677817" sldId="285"/>
            <ac:spMk id="14" creationId="{9F517C45-B684-4932-9ED4-AAE9EE502AE1}"/>
          </ac:spMkLst>
        </pc:spChg>
        <pc:spChg chg="mod">
          <ac:chgData name="Tracy Molloy" userId="08c95a74-9deb-49d2-9554-65ed232d8886" providerId="ADAL" clId="{CBA0909C-36E4-415F-822D-AAFD695CA30C}" dt="2024-05-01T19:31:24.340" v="370" actId="5793"/>
          <ac:spMkLst>
            <pc:docMk/>
            <pc:sldMk cId="747677817" sldId="285"/>
            <ac:spMk id="15" creationId="{45040E06-559C-449F-BD60-91D92649A0F0}"/>
          </ac:spMkLst>
        </pc:spChg>
        <pc:spChg chg="del">
          <ac:chgData name="Tracy Molloy" userId="08c95a74-9deb-49d2-9554-65ed232d8886" providerId="ADAL" clId="{CBA0909C-36E4-415F-822D-AAFD695CA30C}" dt="2024-05-01T19:25:44.185" v="158" actId="478"/>
          <ac:spMkLst>
            <pc:docMk/>
            <pc:sldMk cId="747677817" sldId="285"/>
            <ac:spMk id="16" creationId="{424020A8-FE3A-4456-B36E-29190587ABE4}"/>
          </ac:spMkLst>
        </pc:spChg>
        <pc:spChg chg="del">
          <ac:chgData name="Tracy Molloy" userId="08c95a74-9deb-49d2-9554-65ed232d8886" providerId="ADAL" clId="{CBA0909C-36E4-415F-822D-AAFD695CA30C}" dt="2024-05-01T19:25:45.965" v="159" actId="478"/>
          <ac:spMkLst>
            <pc:docMk/>
            <pc:sldMk cId="747677817" sldId="285"/>
            <ac:spMk id="17" creationId="{D3202B2C-C4A2-497F-9CFE-57A8282287B6}"/>
          </ac:spMkLst>
        </pc:spChg>
        <pc:spChg chg="del">
          <ac:chgData name="Tracy Molloy" userId="08c95a74-9deb-49d2-9554-65ed232d8886" providerId="ADAL" clId="{CBA0909C-36E4-415F-822D-AAFD695CA30C}" dt="2024-05-01T19:25:47.800" v="160" actId="478"/>
          <ac:spMkLst>
            <pc:docMk/>
            <pc:sldMk cId="747677817" sldId="285"/>
            <ac:spMk id="18" creationId="{2A7F4244-BDDD-4E62-BE5E-4870323085AE}"/>
          </ac:spMkLst>
        </pc:spChg>
        <pc:picChg chg="del">
          <ac:chgData name="Tracy Molloy" userId="08c95a74-9deb-49d2-9554-65ed232d8886" providerId="ADAL" clId="{CBA0909C-36E4-415F-822D-AAFD695CA30C}" dt="2024-05-01T19:24:58.859" v="137" actId="21"/>
          <ac:picMkLst>
            <pc:docMk/>
            <pc:sldMk cId="747677817" sldId="285"/>
            <ac:picMk id="6" creationId="{5343165D-53F0-4300-845D-E8EC3C6C30B0}"/>
          </ac:picMkLst>
        </pc:picChg>
        <pc:picChg chg="del">
          <ac:chgData name="Tracy Molloy" userId="08c95a74-9deb-49d2-9554-65ed232d8886" providerId="ADAL" clId="{CBA0909C-36E4-415F-822D-AAFD695CA30C}" dt="2024-05-01T19:25:36.659" v="155" actId="478"/>
          <ac:picMkLst>
            <pc:docMk/>
            <pc:sldMk cId="747677817" sldId="285"/>
            <ac:picMk id="13" creationId="{55E80AB4-6838-4608-A701-B58D89B23E0F}"/>
          </ac:picMkLst>
        </pc:picChg>
      </pc:sldChg>
      <pc:sldChg chg="addSp delSp modSp add mod delAnim modNotesTx">
        <pc:chgData name="Tracy Molloy" userId="08c95a74-9deb-49d2-9554-65ed232d8886" providerId="ADAL" clId="{CBA0909C-36E4-415F-822D-AAFD695CA30C}" dt="2024-05-01T20:03:28.113" v="709"/>
        <pc:sldMkLst>
          <pc:docMk/>
          <pc:sldMk cId="4159087631" sldId="286"/>
        </pc:sldMkLst>
        <pc:picChg chg="add mod">
          <ac:chgData name="Tracy Molloy" userId="08c95a74-9deb-49d2-9554-65ed232d8886" providerId="ADAL" clId="{CBA0909C-36E4-415F-822D-AAFD695CA30C}" dt="2024-05-01T19:48:46.624" v="532" actId="1076"/>
          <ac:picMkLst>
            <pc:docMk/>
            <pc:sldMk cId="4159087631" sldId="286"/>
            <ac:picMk id="3" creationId="{AA084203-E47B-7BFE-825A-66BA73DDBE12}"/>
          </ac:picMkLst>
        </pc:picChg>
        <pc:picChg chg="del">
          <ac:chgData name="Tracy Molloy" userId="08c95a74-9deb-49d2-9554-65ed232d8886" providerId="ADAL" clId="{CBA0909C-36E4-415F-822D-AAFD695CA30C}" dt="2024-05-01T19:48:39.722" v="528" actId="478"/>
          <ac:picMkLst>
            <pc:docMk/>
            <pc:sldMk cId="4159087631" sldId="286"/>
            <ac:picMk id="4" creationId="{76820E30-4ABC-9CE8-3D0D-754FB1801D36}"/>
          </ac:picMkLst>
        </pc:picChg>
        <pc:picChg chg="del">
          <ac:chgData name="Tracy Molloy" userId="08c95a74-9deb-49d2-9554-65ed232d8886" providerId="ADAL" clId="{CBA0909C-36E4-415F-822D-AAFD695CA30C}" dt="2024-05-01T19:48:41.164" v="529" actId="478"/>
          <ac:picMkLst>
            <pc:docMk/>
            <pc:sldMk cId="4159087631" sldId="286"/>
            <ac:picMk id="6" creationId="{06214E2D-2A55-8C00-5AC3-0E431630136B}"/>
          </ac:picMkLst>
        </pc:picChg>
        <pc:picChg chg="del">
          <ac:chgData name="Tracy Molloy" userId="08c95a74-9deb-49d2-9554-65ed232d8886" providerId="ADAL" clId="{CBA0909C-36E4-415F-822D-AAFD695CA30C}" dt="2024-05-01T19:48:38.212" v="527" actId="478"/>
          <ac:picMkLst>
            <pc:docMk/>
            <pc:sldMk cId="4159087631" sldId="286"/>
            <ac:picMk id="8" creationId="{0A5D5123-0AF5-B0DE-FA1B-757943B7667F}"/>
          </ac:picMkLst>
        </pc:picChg>
      </pc:sldChg>
      <pc:sldChg chg="addSp delSp modSp add mod modNotesTx">
        <pc:chgData name="Tracy Molloy" userId="08c95a74-9deb-49d2-9554-65ed232d8886" providerId="ADAL" clId="{CBA0909C-36E4-415F-822D-AAFD695CA30C}" dt="2024-05-01T20:03:07.214" v="707"/>
        <pc:sldMkLst>
          <pc:docMk/>
          <pc:sldMk cId="2227776623" sldId="287"/>
        </pc:sldMkLst>
        <pc:picChg chg="del">
          <ac:chgData name="Tracy Molloy" userId="08c95a74-9deb-49d2-9554-65ed232d8886" providerId="ADAL" clId="{CBA0909C-36E4-415F-822D-AAFD695CA30C}" dt="2024-05-01T19:48:58.692" v="535" actId="478"/>
          <ac:picMkLst>
            <pc:docMk/>
            <pc:sldMk cId="2227776623" sldId="287"/>
            <ac:picMk id="3" creationId="{1B59773D-1C54-4277-C4DF-99F434F1D41B}"/>
          </ac:picMkLst>
        </pc:picChg>
        <pc:picChg chg="add mod">
          <ac:chgData name="Tracy Molloy" userId="08c95a74-9deb-49d2-9554-65ed232d8886" providerId="ADAL" clId="{CBA0909C-36E4-415F-822D-AAFD695CA30C}" dt="2024-05-01T19:50:45.414" v="543" actId="1076"/>
          <ac:picMkLst>
            <pc:docMk/>
            <pc:sldMk cId="2227776623" sldId="287"/>
            <ac:picMk id="4" creationId="{42418073-C6A4-171D-9783-BDD58C82E693}"/>
          </ac:picMkLst>
        </pc:picChg>
        <pc:picChg chg="del">
          <ac:chgData name="Tracy Molloy" userId="08c95a74-9deb-49d2-9554-65ed232d8886" providerId="ADAL" clId="{CBA0909C-36E4-415F-822D-AAFD695CA30C}" dt="2024-05-01T19:48:57.403" v="534" actId="478"/>
          <ac:picMkLst>
            <pc:docMk/>
            <pc:sldMk cId="2227776623" sldId="287"/>
            <ac:picMk id="6" creationId="{00F08565-FC0E-EED0-C08F-8AE6516A0725}"/>
          </ac:picMkLst>
        </pc:picChg>
        <pc:picChg chg="add mod">
          <ac:chgData name="Tracy Molloy" userId="08c95a74-9deb-49d2-9554-65ed232d8886" providerId="ADAL" clId="{CBA0909C-36E4-415F-822D-AAFD695CA30C}" dt="2024-05-01T19:50:56.840" v="546" actId="1076"/>
          <ac:picMkLst>
            <pc:docMk/>
            <pc:sldMk cId="2227776623" sldId="287"/>
            <ac:picMk id="8" creationId="{D5F2CFA6-A273-7E6F-46A8-6321BF772B31}"/>
          </ac:picMkLst>
        </pc:picChg>
      </pc:sldChg>
      <pc:sldChg chg="addSp delSp modSp add mod modAnim modNotesTx">
        <pc:chgData name="Tracy Molloy" userId="08c95a74-9deb-49d2-9554-65ed232d8886" providerId="ADAL" clId="{CBA0909C-36E4-415F-822D-AAFD695CA30C}" dt="2024-05-01T20:15:51.748" v="715"/>
        <pc:sldMkLst>
          <pc:docMk/>
          <pc:sldMk cId="2054390542" sldId="288"/>
        </pc:sldMkLst>
        <pc:spChg chg="mod">
          <ac:chgData name="Tracy Molloy" userId="08c95a74-9deb-49d2-9554-65ed232d8886" providerId="ADAL" clId="{CBA0909C-36E4-415F-822D-AAFD695CA30C}" dt="2024-05-01T20:01:10.511" v="698" actId="20577"/>
          <ac:spMkLst>
            <pc:docMk/>
            <pc:sldMk cId="2054390542" sldId="288"/>
            <ac:spMk id="13" creationId="{1ABEC1CF-A88E-451D-0256-A32139916CCA}"/>
          </ac:spMkLst>
        </pc:spChg>
        <pc:picChg chg="add mod">
          <ac:chgData name="Tracy Molloy" userId="08c95a74-9deb-49d2-9554-65ed232d8886" providerId="ADAL" clId="{CBA0909C-36E4-415F-822D-AAFD695CA30C}" dt="2024-05-01T20:00:35.281" v="692" actId="1076"/>
          <ac:picMkLst>
            <pc:docMk/>
            <pc:sldMk cId="2054390542" sldId="288"/>
            <ac:picMk id="3" creationId="{5F94166A-184D-3141-1571-B837E67C6C51}"/>
          </ac:picMkLst>
        </pc:picChg>
        <pc:picChg chg="add mod">
          <ac:chgData name="Tracy Molloy" userId="08c95a74-9deb-49d2-9554-65ed232d8886" providerId="ADAL" clId="{CBA0909C-36E4-415F-822D-AAFD695CA30C}" dt="2024-05-01T20:15:46.602" v="714" actId="1076"/>
          <ac:picMkLst>
            <pc:docMk/>
            <pc:sldMk cId="2054390542" sldId="288"/>
            <ac:picMk id="6" creationId="{457940C3-648C-443C-5EE4-3590993AEA49}"/>
          </ac:picMkLst>
        </pc:picChg>
        <pc:picChg chg="add mod">
          <ac:chgData name="Tracy Molloy" userId="08c95a74-9deb-49d2-9554-65ed232d8886" providerId="ADAL" clId="{CBA0909C-36E4-415F-822D-AAFD695CA30C}" dt="2024-05-01T20:01:07.618" v="697" actId="1076"/>
          <ac:picMkLst>
            <pc:docMk/>
            <pc:sldMk cId="2054390542" sldId="288"/>
            <ac:picMk id="9" creationId="{5B346F42-33A0-0BC3-A3FA-CB79ACFA8D60}"/>
          </ac:picMkLst>
        </pc:picChg>
        <pc:picChg chg="del">
          <ac:chgData name="Tracy Molloy" userId="08c95a74-9deb-49d2-9554-65ed232d8886" providerId="ADAL" clId="{CBA0909C-36E4-415F-822D-AAFD695CA30C}" dt="2024-05-01T19:58:40.098" v="680" actId="478"/>
          <ac:picMkLst>
            <pc:docMk/>
            <pc:sldMk cId="2054390542" sldId="288"/>
            <ac:picMk id="11" creationId="{2025D00A-A889-FECD-C6F6-010D31B3F299}"/>
          </ac:picMkLst>
        </pc:picChg>
        <pc:picChg chg="del">
          <ac:chgData name="Tracy Molloy" userId="08c95a74-9deb-49d2-9554-65ed232d8886" providerId="ADAL" clId="{CBA0909C-36E4-415F-822D-AAFD695CA30C}" dt="2024-05-01T19:58:41.341" v="681" actId="478"/>
          <ac:picMkLst>
            <pc:docMk/>
            <pc:sldMk cId="2054390542" sldId="288"/>
            <ac:picMk id="17" creationId="{93E3045A-5037-B73D-9767-A2555AFD58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648F2-FB10-4520-AEC7-A2E6FBF469B9}"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3F867-BA7F-4418-9542-BDAD925BE434}" type="slidenum">
              <a:rPr lang="en-GB" smtClean="0"/>
              <a:t>‹#›</a:t>
            </a:fld>
            <a:endParaRPr lang="en-GB"/>
          </a:p>
        </p:txBody>
      </p:sp>
    </p:spTree>
    <p:extLst>
      <p:ext uri="{BB962C8B-B14F-4D97-AF65-F5344CB8AC3E}">
        <p14:creationId xmlns:p14="http://schemas.microsoft.com/office/powerpoint/2010/main" val="327764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5B1E45"/>
                </a:solidFill>
                <a:effectLst/>
                <a:highlight>
                  <a:srgbClr val="FFFFFF"/>
                </a:highlight>
                <a:latin typeface="VetoComRegular"/>
              </a:rPr>
              <a:t>A Star Response goes above and beyond a good response. So firstly, what makes a good response?</a:t>
            </a:r>
          </a:p>
          <a:p>
            <a:pPr algn="l"/>
            <a:r>
              <a:rPr lang="en-GB" b="0" i="0" dirty="0">
                <a:solidFill>
                  <a:srgbClr val="444444"/>
                </a:solidFill>
                <a:effectLst/>
                <a:highlight>
                  <a:srgbClr val="FFFFFF"/>
                </a:highlight>
                <a:latin typeface="MuseoSans500"/>
              </a:rPr>
              <a:t>A good response to a story can make the world of difference. It lets the author know they’ve been listened to and valued. And it can help your organisation show how you’re making important changes.</a:t>
            </a:r>
          </a:p>
          <a:p>
            <a:pPr algn="l"/>
            <a:r>
              <a:rPr lang="en-GB" b="0" i="0" dirty="0">
                <a:solidFill>
                  <a:srgbClr val="444444"/>
                </a:solidFill>
                <a:effectLst/>
                <a:highlight>
                  <a:srgbClr val="FFFFFF"/>
                </a:highlight>
                <a:latin typeface="MuseoSans500"/>
              </a:rPr>
              <a:t>Here are some of the things we look out for at Care Opinion and use in our training. In a good response the responder:</a:t>
            </a:r>
          </a:p>
          <a:p>
            <a:pPr algn="l">
              <a:buFont typeface="Arial" panose="020B0604020202020204" pitchFamily="34" charset="0"/>
              <a:buChar char="•"/>
            </a:pPr>
            <a:r>
              <a:rPr lang="en-GB" b="0" i="0" dirty="0">
                <a:solidFill>
                  <a:srgbClr val="444444"/>
                </a:solidFill>
                <a:effectLst/>
                <a:highlight>
                  <a:srgbClr val="FFFFFF"/>
                </a:highlight>
                <a:latin typeface="MuseoSans500"/>
              </a:rPr>
              <a:t>Is polite and personal</a:t>
            </a:r>
          </a:p>
          <a:p>
            <a:pPr algn="l">
              <a:buFont typeface="Arial" panose="020B0604020202020204" pitchFamily="34" charset="0"/>
              <a:buChar char="•"/>
            </a:pPr>
            <a:r>
              <a:rPr lang="en-GB" b="0" i="0" dirty="0">
                <a:solidFill>
                  <a:srgbClr val="444444"/>
                </a:solidFill>
                <a:effectLst/>
                <a:highlight>
                  <a:srgbClr val="FFFFFF"/>
                </a:highlight>
                <a:latin typeface="MuseoSans500"/>
              </a:rPr>
              <a:t>Says who they are, and why it is them who is responding</a:t>
            </a:r>
          </a:p>
          <a:p>
            <a:pPr algn="l">
              <a:buFont typeface="Arial" panose="020B0604020202020204" pitchFamily="34" charset="0"/>
              <a:buChar char="•"/>
            </a:pPr>
            <a:r>
              <a:rPr lang="en-GB" b="0" i="0" dirty="0">
                <a:solidFill>
                  <a:srgbClr val="444444"/>
                </a:solidFill>
                <a:effectLst/>
                <a:highlight>
                  <a:srgbClr val="FFFFFF"/>
                </a:highlight>
                <a:latin typeface="MuseoSans500"/>
              </a:rPr>
              <a:t>Includes a photo on their profile (this helps people relate to them as a person)</a:t>
            </a:r>
          </a:p>
          <a:p>
            <a:pPr algn="l">
              <a:buFont typeface="Arial" panose="020B0604020202020204" pitchFamily="34" charset="0"/>
              <a:buChar char="•"/>
            </a:pPr>
            <a:r>
              <a:rPr lang="en-GB" b="0" i="0" dirty="0">
                <a:solidFill>
                  <a:srgbClr val="444444"/>
                </a:solidFill>
                <a:effectLst/>
                <a:highlight>
                  <a:srgbClr val="FFFFFF"/>
                </a:highlight>
                <a:latin typeface="MuseoSans500"/>
              </a:rPr>
              <a:t>Responds in a timely way (2 or 3 days is ideal, and up to a week is acceptable by authors)</a:t>
            </a:r>
          </a:p>
          <a:p>
            <a:pPr algn="l">
              <a:buFont typeface="Arial" panose="020B0604020202020204" pitchFamily="34" charset="0"/>
              <a:buChar char="•"/>
            </a:pPr>
            <a:r>
              <a:rPr lang="en-GB" b="0" i="0" dirty="0">
                <a:solidFill>
                  <a:srgbClr val="444444"/>
                </a:solidFill>
                <a:effectLst/>
                <a:highlight>
                  <a:srgbClr val="FFFFFF"/>
                </a:highlight>
                <a:latin typeface="MuseoSans500"/>
              </a:rPr>
              <a:t>Thanks the author for taking the time to write their story Accepts the author’s version of events</a:t>
            </a:r>
          </a:p>
          <a:p>
            <a:pPr algn="l">
              <a:buFont typeface="Arial" panose="020B0604020202020204" pitchFamily="34" charset="0"/>
              <a:buChar char="•"/>
            </a:pPr>
            <a:r>
              <a:rPr lang="en-GB" b="0" i="0" dirty="0">
                <a:solidFill>
                  <a:srgbClr val="444444"/>
                </a:solidFill>
                <a:effectLst/>
                <a:highlight>
                  <a:srgbClr val="FFFFFF"/>
                </a:highlight>
                <a:latin typeface="MuseoSans500"/>
              </a:rPr>
              <a:t>Responds to the author’s personal experience</a:t>
            </a:r>
          </a:p>
          <a:p>
            <a:pPr algn="l">
              <a:buFont typeface="Arial" panose="020B0604020202020204" pitchFamily="34" charset="0"/>
              <a:buChar char="•"/>
            </a:pPr>
            <a:r>
              <a:rPr lang="en-GB" b="0" i="0" dirty="0">
                <a:solidFill>
                  <a:srgbClr val="444444"/>
                </a:solidFill>
                <a:effectLst/>
                <a:highlight>
                  <a:srgbClr val="FFFFFF"/>
                </a:highlight>
                <a:latin typeface="MuseoSans500"/>
              </a:rPr>
              <a:t>Explains what normally happens, or why the author’s experience may have happened</a:t>
            </a:r>
          </a:p>
          <a:p>
            <a:pPr algn="l">
              <a:buFont typeface="Arial" panose="020B0604020202020204" pitchFamily="34" charset="0"/>
              <a:buChar char="•"/>
            </a:pPr>
            <a:r>
              <a:rPr lang="en-GB" b="0" i="0" dirty="0">
                <a:solidFill>
                  <a:srgbClr val="444444"/>
                </a:solidFill>
                <a:effectLst/>
                <a:highlight>
                  <a:srgbClr val="FFFFFF"/>
                </a:highlight>
                <a:latin typeface="MuseoSans500"/>
              </a:rPr>
              <a:t>Apologises sincerely if an apology is called for. (And isn't tempted to say “I’m sorry you felt that…” )</a:t>
            </a:r>
          </a:p>
          <a:p>
            <a:pPr algn="l">
              <a:buFont typeface="Arial" panose="020B0604020202020204" pitchFamily="34" charset="0"/>
              <a:buChar char="•"/>
            </a:pPr>
            <a:r>
              <a:rPr lang="en-GB" b="0" i="0" dirty="0">
                <a:solidFill>
                  <a:srgbClr val="444444"/>
                </a:solidFill>
                <a:effectLst/>
                <a:highlight>
                  <a:srgbClr val="FFFFFF"/>
                </a:highlight>
                <a:latin typeface="MuseoSans500"/>
              </a:rPr>
              <a:t>Gives their contact details and offers a follow-up if needed</a:t>
            </a:r>
          </a:p>
        </p:txBody>
      </p:sp>
      <p:sp>
        <p:nvSpPr>
          <p:cNvPr id="4" name="Slide Number Placeholder 3"/>
          <p:cNvSpPr>
            <a:spLocks noGrp="1"/>
          </p:cNvSpPr>
          <p:nvPr>
            <p:ph type="sldNum" sz="quarter" idx="5"/>
          </p:nvPr>
        </p:nvSpPr>
        <p:spPr/>
        <p:txBody>
          <a:bodyPr/>
          <a:lstStyle/>
          <a:p>
            <a:fld id="{2C53F867-BA7F-4418-9542-BDAD925BE434}" type="slidenum">
              <a:rPr lang="en-GB" smtClean="0"/>
              <a:t>2</a:t>
            </a:fld>
            <a:endParaRPr lang="en-GB"/>
          </a:p>
        </p:txBody>
      </p:sp>
    </p:spTree>
    <p:extLst>
      <p:ext uri="{BB962C8B-B14F-4D97-AF65-F5344CB8AC3E}">
        <p14:creationId xmlns:p14="http://schemas.microsoft.com/office/powerpoint/2010/main" val="241589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44444"/>
                </a:solidFill>
                <a:effectLst/>
                <a:highlight>
                  <a:srgbClr val="FFFFFF"/>
                </a:highlight>
                <a:latin typeface="MuseoSans500"/>
              </a:rPr>
              <a:t>Address each point one at a time, taking the time to work out what is really important to the author</a:t>
            </a:r>
          </a:p>
          <a:p>
            <a:pPr algn="l"/>
            <a:r>
              <a:rPr lang="en-GB" b="0" i="0" dirty="0">
                <a:solidFill>
                  <a:srgbClr val="444444"/>
                </a:solidFill>
                <a:effectLst/>
                <a:highlight>
                  <a:srgbClr val="FFFFFF"/>
                </a:highlight>
                <a:latin typeface="MuseoSans500"/>
              </a:rPr>
              <a:t>Show empathy towards the author’s situation/experience</a:t>
            </a:r>
          </a:p>
          <a:p>
            <a:pPr algn="l"/>
            <a:r>
              <a:rPr lang="en-GB" b="0" i="0" dirty="0">
                <a:solidFill>
                  <a:srgbClr val="444444"/>
                </a:solidFill>
                <a:effectLst/>
                <a:highlight>
                  <a:srgbClr val="FFFFFF"/>
                </a:highlight>
                <a:latin typeface="MuseoSans500"/>
              </a:rPr>
              <a:t>Are clear about what they’re going to do with the feedback in the story, </a:t>
            </a:r>
            <a:r>
              <a:rPr lang="en-GB" b="0" i="0" dirty="0" err="1">
                <a:solidFill>
                  <a:srgbClr val="444444"/>
                </a:solidFill>
                <a:effectLst/>
                <a:highlight>
                  <a:srgbClr val="FFFFFF"/>
                </a:highlight>
                <a:latin typeface="MuseoSans500"/>
              </a:rPr>
              <a:t>eg</a:t>
            </a:r>
            <a:r>
              <a:rPr lang="en-GB" b="0" i="0" dirty="0">
                <a:solidFill>
                  <a:srgbClr val="444444"/>
                </a:solidFill>
                <a:effectLst/>
                <a:highlight>
                  <a:srgbClr val="FFFFFF"/>
                </a:highlight>
                <a:latin typeface="MuseoSans500"/>
              </a:rPr>
              <a:t> “I’ll take it to the staff meeting next week”</a:t>
            </a:r>
          </a:p>
          <a:p>
            <a:pPr algn="l"/>
            <a:r>
              <a:rPr lang="en-GB" b="0" i="0" dirty="0">
                <a:solidFill>
                  <a:srgbClr val="444444"/>
                </a:solidFill>
                <a:effectLst/>
                <a:highlight>
                  <a:srgbClr val="FFFFFF"/>
                </a:highlight>
                <a:latin typeface="MuseoSans500"/>
              </a:rPr>
              <a:t>Explain why there’s been a delay if there has been (people usually understand if you’ve been on holiday or were unwell)</a:t>
            </a:r>
          </a:p>
          <a:p>
            <a:pPr algn="l"/>
            <a:r>
              <a:rPr lang="en-GB" b="0" i="0" dirty="0">
                <a:solidFill>
                  <a:srgbClr val="444444"/>
                </a:solidFill>
                <a:effectLst/>
                <a:highlight>
                  <a:srgbClr val="FFFFFF"/>
                </a:highlight>
                <a:latin typeface="MuseoSans500"/>
              </a:rPr>
              <a:t>Think of their response as an open and honest conversation rather than a task to be completed</a:t>
            </a:r>
          </a:p>
          <a:p>
            <a:pPr algn="l"/>
            <a:r>
              <a:rPr lang="en-GB" b="0" i="0" dirty="0">
                <a:solidFill>
                  <a:srgbClr val="444444"/>
                </a:solidFill>
                <a:effectLst/>
                <a:highlight>
                  <a:srgbClr val="FFFFFF"/>
                </a:highlight>
                <a:latin typeface="MuseoSans500"/>
              </a:rPr>
              <a:t>Include images and links to show people what they’re talking about. </a:t>
            </a:r>
            <a:r>
              <a:rPr lang="en-GB" b="0" i="0" dirty="0" err="1">
                <a:solidFill>
                  <a:srgbClr val="444444"/>
                </a:solidFill>
                <a:effectLst/>
                <a:highlight>
                  <a:srgbClr val="FFFFFF"/>
                </a:highlight>
                <a:latin typeface="MuseoSans500"/>
              </a:rPr>
              <a:t>Eg</a:t>
            </a:r>
            <a:r>
              <a:rPr lang="en-GB" b="0" i="0" dirty="0">
                <a:solidFill>
                  <a:srgbClr val="444444"/>
                </a:solidFill>
                <a:effectLst/>
                <a:highlight>
                  <a:srgbClr val="FFFFFF"/>
                </a:highlight>
                <a:latin typeface="MuseoSans500"/>
              </a:rPr>
              <a:t> we’ve improved the signage – here's a picture</a:t>
            </a:r>
          </a:p>
          <a:p>
            <a:pPr algn="l"/>
            <a:r>
              <a:rPr lang="en-GB" b="0" i="0" dirty="0">
                <a:solidFill>
                  <a:srgbClr val="444444"/>
                </a:solidFill>
                <a:effectLst/>
                <a:highlight>
                  <a:srgbClr val="FFFFFF"/>
                </a:highlight>
                <a:latin typeface="MuseoSans500"/>
              </a:rPr>
              <a:t>Follow-up their response, updating the author on actions now taken</a:t>
            </a:r>
          </a:p>
          <a:p>
            <a:pPr algn="l"/>
            <a:r>
              <a:rPr lang="en-GB" b="0" i="0" dirty="0">
                <a:solidFill>
                  <a:srgbClr val="444444"/>
                </a:solidFill>
                <a:effectLst/>
                <a:highlight>
                  <a:srgbClr val="FFFFFF"/>
                </a:highlight>
                <a:latin typeface="MuseoSans500"/>
              </a:rPr>
              <a:t>Comment on how the person’s feedback may help other patients/service-users</a:t>
            </a:r>
          </a:p>
          <a:p>
            <a:pPr algn="l"/>
            <a:r>
              <a:rPr lang="en-GB" b="0" i="0" dirty="0">
                <a:solidFill>
                  <a:srgbClr val="444444"/>
                </a:solidFill>
                <a:effectLst/>
                <a:highlight>
                  <a:srgbClr val="FFFFFF"/>
                </a:highlight>
                <a:latin typeface="MuseoSans500"/>
              </a:rPr>
              <a:t>Signpost to websites, organisations or charities relevant to person but not part of their service</a:t>
            </a:r>
          </a:p>
          <a:p>
            <a:pPr algn="l"/>
            <a:r>
              <a:rPr lang="en-GB" b="0" i="0" dirty="0">
                <a:solidFill>
                  <a:srgbClr val="444444"/>
                </a:solidFill>
                <a:effectLst/>
                <a:highlight>
                  <a:srgbClr val="FFFFFF"/>
                </a:highlight>
                <a:latin typeface="MuseoSans500"/>
              </a:rPr>
              <a:t>In positive feedback, ask the author to mention anything they felt could be improved as part of their experience</a:t>
            </a:r>
          </a:p>
          <a:p>
            <a:pPr algn="l"/>
            <a:r>
              <a:rPr lang="en-GB" b="0" i="0" dirty="0">
                <a:solidFill>
                  <a:srgbClr val="444444"/>
                </a:solidFill>
                <a:effectLst/>
                <a:highlight>
                  <a:srgbClr val="FFFFFF"/>
                </a:highlight>
                <a:latin typeface="MuseoSans500"/>
              </a:rPr>
              <a:t>Make a change planned into a change made</a:t>
            </a:r>
          </a:p>
          <a:p>
            <a:endParaRPr lang="en-GB" dirty="0"/>
          </a:p>
        </p:txBody>
      </p:sp>
      <p:sp>
        <p:nvSpPr>
          <p:cNvPr id="4" name="Slide Number Placeholder 3"/>
          <p:cNvSpPr>
            <a:spLocks noGrp="1"/>
          </p:cNvSpPr>
          <p:nvPr>
            <p:ph type="sldNum" sz="quarter" idx="5"/>
          </p:nvPr>
        </p:nvSpPr>
        <p:spPr/>
        <p:txBody>
          <a:bodyPr/>
          <a:lstStyle/>
          <a:p>
            <a:fld id="{2C53F867-BA7F-4418-9542-BDAD925BE434}" type="slidenum">
              <a:rPr lang="en-GB" smtClean="0"/>
              <a:t>4</a:t>
            </a:fld>
            <a:endParaRPr lang="en-GB"/>
          </a:p>
        </p:txBody>
      </p:sp>
    </p:spTree>
    <p:extLst>
      <p:ext uri="{BB962C8B-B14F-4D97-AF65-F5344CB8AC3E}">
        <p14:creationId xmlns:p14="http://schemas.microsoft.com/office/powerpoint/2010/main" val="61858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Karen Wilson, Clinical Nurse Manager, NHS Ayrshire &amp; Arran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Nominated by Pamela Gibson</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“Although the example I have provided is from some time ago, it embodies the caring nature that Karen so clearly demonstrates in her responses.  She was 'tagged' into a story that was not within her remit, however she showed genuine empathy for the story author and provided thoughtful and caring advice.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This continued with further online support for this author when they responded to her initial response.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Karen always responds in this same person centred way to all stories told about her remit”.</a:t>
            </a:r>
          </a:p>
          <a:p>
            <a:endParaRPr lang="en-GB" dirty="0"/>
          </a:p>
        </p:txBody>
      </p:sp>
      <p:sp>
        <p:nvSpPr>
          <p:cNvPr id="4" name="Slide Number Placeholder 3"/>
          <p:cNvSpPr>
            <a:spLocks noGrp="1"/>
          </p:cNvSpPr>
          <p:nvPr>
            <p:ph type="sldNum" sz="quarter" idx="5"/>
          </p:nvPr>
        </p:nvSpPr>
        <p:spPr/>
        <p:txBody>
          <a:bodyPr/>
          <a:lstStyle/>
          <a:p>
            <a:fld id="{2C53F867-BA7F-4418-9542-BDAD925BE434}" type="slidenum">
              <a:rPr lang="en-GB" smtClean="0"/>
              <a:t>6</a:t>
            </a:fld>
            <a:endParaRPr lang="en-GB"/>
          </a:p>
        </p:txBody>
      </p:sp>
    </p:spTree>
    <p:extLst>
      <p:ext uri="{BB962C8B-B14F-4D97-AF65-F5344CB8AC3E}">
        <p14:creationId xmlns:p14="http://schemas.microsoft.com/office/powerpoint/2010/main" val="92551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Karen Wilson, Clinical Nurse Manager, NHS Ayrshire &amp; Arran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Nominated by Pamela Gibson</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“Although the example I have provided is from some time ago, it embodies the caring nature that Karen so clearly demonstrates in her responses.  She was 'tagged' into a story that was not within her remit, however she showed genuine empathy for the story author and provided thoughtful and caring advice.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This continued with further online support for this author when they responded to her initial response.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Karen always responds in this same person centred way to all stories told about her remit”.</a:t>
            </a:r>
          </a:p>
        </p:txBody>
      </p:sp>
      <p:sp>
        <p:nvSpPr>
          <p:cNvPr id="4" name="Slide Number Placeholder 3"/>
          <p:cNvSpPr>
            <a:spLocks noGrp="1"/>
          </p:cNvSpPr>
          <p:nvPr>
            <p:ph type="sldNum" sz="quarter" idx="5"/>
          </p:nvPr>
        </p:nvSpPr>
        <p:spPr/>
        <p:txBody>
          <a:bodyPr/>
          <a:lstStyle/>
          <a:p>
            <a:fld id="{2C53F867-BA7F-4418-9542-BDAD925BE434}" type="slidenum">
              <a:rPr lang="en-GB" smtClean="0"/>
              <a:t>7</a:t>
            </a:fld>
            <a:endParaRPr lang="en-GB"/>
          </a:p>
        </p:txBody>
      </p:sp>
    </p:spTree>
    <p:extLst>
      <p:ext uri="{BB962C8B-B14F-4D97-AF65-F5344CB8AC3E}">
        <p14:creationId xmlns:p14="http://schemas.microsoft.com/office/powerpoint/2010/main" val="340964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Sandy carney, Facilities Manager at BHSCT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Nominated by Maire Alexander</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“Sandy not only apologised for the issues that were raised but gave a really detailed explanation of what the process normally is and made changes to ensure that issues wouldn't be raised again.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felt that she not only engaged with the feedback, but really embraced it.  She included photos of the area as well as explaining what she would change as a result.  It felt like there was care and intent behind her response and that hopefully others would benefit from the impact of the feedback”.</a:t>
            </a:r>
          </a:p>
        </p:txBody>
      </p:sp>
      <p:sp>
        <p:nvSpPr>
          <p:cNvPr id="4" name="Slide Number Placeholder 3"/>
          <p:cNvSpPr>
            <a:spLocks noGrp="1"/>
          </p:cNvSpPr>
          <p:nvPr>
            <p:ph type="sldNum" sz="quarter" idx="5"/>
          </p:nvPr>
        </p:nvSpPr>
        <p:spPr/>
        <p:txBody>
          <a:bodyPr/>
          <a:lstStyle/>
          <a:p>
            <a:fld id="{2C53F867-BA7F-4418-9542-BDAD925BE434}" type="slidenum">
              <a:rPr lang="en-GB" smtClean="0"/>
              <a:t>8</a:t>
            </a:fld>
            <a:endParaRPr lang="en-GB"/>
          </a:p>
        </p:txBody>
      </p:sp>
    </p:spTree>
    <p:extLst>
      <p:ext uri="{BB962C8B-B14F-4D97-AF65-F5344CB8AC3E}">
        <p14:creationId xmlns:p14="http://schemas.microsoft.com/office/powerpoint/2010/main" val="320188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Sandy carney, Facilities Manager at BHSCT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Nominated by Maire Alexander</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“Sandy not only apologised for the issues that were raised but gave a really detailed explanation of what the process normally is and made changes to ensure that issues wouldn't be raised again.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felt that she not only engaged with the feedback, but really embraced it.  She included photos of the area as well as explaining what she would change as a result.  It felt like there was care and intent behind her response and that hopefully others would benefit from the impact of the feedback”.</a:t>
            </a:r>
          </a:p>
        </p:txBody>
      </p:sp>
      <p:sp>
        <p:nvSpPr>
          <p:cNvPr id="4" name="Slide Number Placeholder 3"/>
          <p:cNvSpPr>
            <a:spLocks noGrp="1"/>
          </p:cNvSpPr>
          <p:nvPr>
            <p:ph type="sldNum" sz="quarter" idx="5"/>
          </p:nvPr>
        </p:nvSpPr>
        <p:spPr/>
        <p:txBody>
          <a:bodyPr/>
          <a:lstStyle/>
          <a:p>
            <a:fld id="{2C53F867-BA7F-4418-9542-BDAD925BE434}" type="slidenum">
              <a:rPr lang="en-GB" smtClean="0"/>
              <a:t>9</a:t>
            </a:fld>
            <a:endParaRPr lang="en-GB"/>
          </a:p>
        </p:txBody>
      </p:sp>
    </p:spTree>
    <p:extLst>
      <p:ext uri="{BB962C8B-B14F-4D97-AF65-F5344CB8AC3E}">
        <p14:creationId xmlns:p14="http://schemas.microsoft.com/office/powerpoint/2010/main" val="99367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April Brookes, Devon Sexual Health, Royal Devon University Healthcare NHS Foundation Trust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Nominated  by Lisa Townsend</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 am not sure where to start but April's responses are the very best example of "what good looks like" and if I could bottle her enthusiasm and professionalism in how she responds to feedback for the Sexual Health service, I would.  April not only responds, but also leads her team by example, she encourages her team to listen, understand and act upon feedback in the same manner that she does, this really is a service that demonstrates a commitment to continuous improvement and patient centred care”.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One example wasn't enough, here is another example of how she responds to a critical story when the user had left the most honest and emotive feedback. She has a special caring manner and I am proud to work alongside her. </a:t>
            </a:r>
          </a:p>
        </p:txBody>
      </p:sp>
      <p:sp>
        <p:nvSpPr>
          <p:cNvPr id="4" name="Slide Number Placeholder 3"/>
          <p:cNvSpPr>
            <a:spLocks noGrp="1"/>
          </p:cNvSpPr>
          <p:nvPr>
            <p:ph type="sldNum" sz="quarter" idx="5"/>
          </p:nvPr>
        </p:nvSpPr>
        <p:spPr/>
        <p:txBody>
          <a:bodyPr/>
          <a:lstStyle/>
          <a:p>
            <a:fld id="{2C53F867-BA7F-4418-9542-BDAD925BE434}" type="slidenum">
              <a:rPr lang="en-GB" smtClean="0"/>
              <a:t>10</a:t>
            </a:fld>
            <a:endParaRPr lang="en-GB"/>
          </a:p>
        </p:txBody>
      </p:sp>
    </p:spTree>
    <p:extLst>
      <p:ext uri="{BB962C8B-B14F-4D97-AF65-F5344CB8AC3E}">
        <p14:creationId xmlns:p14="http://schemas.microsoft.com/office/powerpoint/2010/main" val="381780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April Brookes, Devon Sexual Health, Royal Devon University Healthcare NHS Foundation Trust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Nominated  by Lisa Townsend</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 am not sure where to start but April's responses are the very best example of "what good looks like" and if I could bottle her enthusiasm and professionalism in how she responds to feedback for the Sexual Health service, I would.  April not only responds, but also leads her team by example, she encourages her team to listen, understand and act upon feedback in the same manner that she does, this really is a service that demonstrates a commitment to continuous improvement and patient centred care”.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One example wasn't enough, here is another example of how she responds to a critical story when the user had left the most honest and emotive feedback. She has a special caring manner and I am proud to work alongside her. </a:t>
            </a:r>
          </a:p>
        </p:txBody>
      </p:sp>
      <p:sp>
        <p:nvSpPr>
          <p:cNvPr id="4" name="Slide Number Placeholder 3"/>
          <p:cNvSpPr>
            <a:spLocks noGrp="1"/>
          </p:cNvSpPr>
          <p:nvPr>
            <p:ph type="sldNum" sz="quarter" idx="5"/>
          </p:nvPr>
        </p:nvSpPr>
        <p:spPr/>
        <p:txBody>
          <a:bodyPr/>
          <a:lstStyle/>
          <a:p>
            <a:fld id="{2C53F867-BA7F-4418-9542-BDAD925BE434}" type="slidenum">
              <a:rPr lang="en-GB" smtClean="0"/>
              <a:t>11</a:t>
            </a:fld>
            <a:endParaRPr lang="en-GB"/>
          </a:p>
        </p:txBody>
      </p:sp>
    </p:spTree>
    <p:extLst>
      <p:ext uri="{BB962C8B-B14F-4D97-AF65-F5344CB8AC3E}">
        <p14:creationId xmlns:p14="http://schemas.microsoft.com/office/powerpoint/2010/main" val="246697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750E-B4FD-C6B5-2BC6-52494AAB2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63C948-B6B1-8964-3CA2-95E43D3D6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9E41EE-2B33-24CB-1EF3-6744DE9AAC6E}"/>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5" name="Footer Placeholder 4">
            <a:extLst>
              <a:ext uri="{FF2B5EF4-FFF2-40B4-BE49-F238E27FC236}">
                <a16:creationId xmlns:a16="http://schemas.microsoft.com/office/drawing/2014/main" id="{562D6247-F191-1919-9E74-7D9609E11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9F6195-5E78-2E9A-E350-57178A784540}"/>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135260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A8F7-AB51-4A8E-3245-CBF4547E36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1717F5-3390-00ED-5D8E-55386A15B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3D26F-F432-4F23-2D87-387D394D738C}"/>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5" name="Footer Placeholder 4">
            <a:extLst>
              <a:ext uri="{FF2B5EF4-FFF2-40B4-BE49-F238E27FC236}">
                <a16:creationId xmlns:a16="http://schemas.microsoft.com/office/drawing/2014/main" id="{1504F2BE-2B1F-26AE-0A19-FE62411E3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91D0C-0BDD-D26C-B68B-F26D318D9B25}"/>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409190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CE58E-AC3E-1385-AE3D-867C0A2118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7E1068-C0F7-1256-7807-05E9BE2F8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2E3C0D-5438-FB96-59A0-A55AA7DB8A96}"/>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5" name="Footer Placeholder 4">
            <a:extLst>
              <a:ext uri="{FF2B5EF4-FFF2-40B4-BE49-F238E27FC236}">
                <a16:creationId xmlns:a16="http://schemas.microsoft.com/office/drawing/2014/main" id="{AEF938D0-79FE-9B49-80C3-A796CAF92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34153B-A9BA-1D9E-5A88-55AD2A04A1EF}"/>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83898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9A4C-0B4D-E96A-4AA3-1E0DAC682E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80362-BE31-4401-60AC-931C36585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E34D1E-9D25-DBC9-FA67-5CEEE31F057A}"/>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5" name="Footer Placeholder 4">
            <a:extLst>
              <a:ext uri="{FF2B5EF4-FFF2-40B4-BE49-F238E27FC236}">
                <a16:creationId xmlns:a16="http://schemas.microsoft.com/office/drawing/2014/main" id="{6953F12E-0515-F0D8-B30C-20F6ABD53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DECBF3-615C-3A7C-F065-0F7C625C5742}"/>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10377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CA94-4BD2-6C07-1B44-434430B88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0F0183-302B-019D-FA75-577F6E767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9927B-AA56-B105-5E5C-15482281601D}"/>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5" name="Footer Placeholder 4">
            <a:extLst>
              <a:ext uri="{FF2B5EF4-FFF2-40B4-BE49-F238E27FC236}">
                <a16:creationId xmlns:a16="http://schemas.microsoft.com/office/drawing/2014/main" id="{C4C2AEEE-7E4D-6CF8-D4E2-C8356FF0D6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CE820-5111-28A6-BDE9-494DEFC6B012}"/>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209496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6BFB-CA33-ED64-9AA1-87E407169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A18339-BCA5-A898-202A-3109B03FB5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44ABD7-71C3-7CCA-7556-ADA46191A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D047B1-D050-838C-B25C-5FA1A74DAAEE}"/>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6" name="Footer Placeholder 5">
            <a:extLst>
              <a:ext uri="{FF2B5EF4-FFF2-40B4-BE49-F238E27FC236}">
                <a16:creationId xmlns:a16="http://schemas.microsoft.com/office/drawing/2014/main" id="{5A2844C7-5BA6-2F7C-49DD-6B1A5904B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6BEC5-33A2-397D-2827-FB7C6EA37DDF}"/>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225781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88F2-F392-CAD8-B057-E680BF2923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955A9D-D93C-BFEF-5366-B76B29C0B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73B6C-BD79-EB26-8E38-81E4607135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B9000C-D5F2-A6E4-F240-EFF7A7748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F001E-B482-449D-99C9-B64331128F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501666-11B3-2168-4D1D-975C3F8B5247}"/>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8" name="Footer Placeholder 7">
            <a:extLst>
              <a:ext uri="{FF2B5EF4-FFF2-40B4-BE49-F238E27FC236}">
                <a16:creationId xmlns:a16="http://schemas.microsoft.com/office/drawing/2014/main" id="{8E51DD4F-E2F5-46C1-D8F3-FC3A7F4319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78B584-8474-F8FD-AAA5-6EA5C9CA85DA}"/>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20281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5321-FFD2-DEE5-1AC3-378340A95A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34E04C-EE99-9444-7D33-C4F170262604}"/>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4" name="Footer Placeholder 3">
            <a:extLst>
              <a:ext uri="{FF2B5EF4-FFF2-40B4-BE49-F238E27FC236}">
                <a16:creationId xmlns:a16="http://schemas.microsoft.com/office/drawing/2014/main" id="{A23ADC0D-1B67-67A5-CF2A-40C5B03036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BE278C-8A20-E637-117F-24ED4977B175}"/>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321800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A8673-6D60-5B80-9E73-F86729C9D7F2}"/>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3" name="Footer Placeholder 2">
            <a:extLst>
              <a:ext uri="{FF2B5EF4-FFF2-40B4-BE49-F238E27FC236}">
                <a16:creationId xmlns:a16="http://schemas.microsoft.com/office/drawing/2014/main" id="{C38B305F-B04D-F16B-9604-2C49B48B0E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A77780-AA0F-ED2F-6537-E66333DF377E}"/>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353800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D052-69DD-5D4E-0AFE-573C62851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71F097-5DA4-F3DD-B976-EE81D186D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310C5B-7230-2F9F-B508-102E165B0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902FC-4154-69C5-E84B-79682B92C7F3}"/>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6" name="Footer Placeholder 5">
            <a:extLst>
              <a:ext uri="{FF2B5EF4-FFF2-40B4-BE49-F238E27FC236}">
                <a16:creationId xmlns:a16="http://schemas.microsoft.com/office/drawing/2014/main" id="{98B5A32B-B962-7E81-72CC-50BD4BC52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49A7E1-634A-673F-0DE0-938030695EF4}"/>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134967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294F-26BB-305C-3B41-26253DFA6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2CFD8E-7022-3A67-6C93-2FB28C2749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F5C54E-1ED2-7DBF-903F-DA2014F74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04971-BD66-7694-E2B3-9D686D69291C}"/>
              </a:ext>
            </a:extLst>
          </p:cNvPr>
          <p:cNvSpPr>
            <a:spLocks noGrp="1"/>
          </p:cNvSpPr>
          <p:nvPr>
            <p:ph type="dt" sz="half" idx="10"/>
          </p:nvPr>
        </p:nvSpPr>
        <p:spPr/>
        <p:txBody>
          <a:bodyPr/>
          <a:lstStyle/>
          <a:p>
            <a:fld id="{101A5CB3-7FE0-4078-B23F-870B705F816D}" type="datetimeFigureOut">
              <a:rPr lang="en-GB" smtClean="0"/>
              <a:t>01/05/2024</a:t>
            </a:fld>
            <a:endParaRPr lang="en-GB"/>
          </a:p>
        </p:txBody>
      </p:sp>
      <p:sp>
        <p:nvSpPr>
          <p:cNvPr id="6" name="Footer Placeholder 5">
            <a:extLst>
              <a:ext uri="{FF2B5EF4-FFF2-40B4-BE49-F238E27FC236}">
                <a16:creationId xmlns:a16="http://schemas.microsoft.com/office/drawing/2014/main" id="{29474D66-A7E6-EDEE-C0EB-DD2C82F8C0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67A3F2-5BDE-E30B-CFD4-62636F21C707}"/>
              </a:ext>
            </a:extLst>
          </p:cNvPr>
          <p:cNvSpPr>
            <a:spLocks noGrp="1"/>
          </p:cNvSpPr>
          <p:nvPr>
            <p:ph type="sldNum" sz="quarter" idx="12"/>
          </p:nvPr>
        </p:nvSpPr>
        <p:spPr/>
        <p:txBody>
          <a:bodyPr/>
          <a:lstStyle/>
          <a:p>
            <a:fld id="{DDF991E6-D638-428F-B83F-D5B9E1008111}" type="slidenum">
              <a:rPr lang="en-GB" smtClean="0"/>
              <a:t>‹#›</a:t>
            </a:fld>
            <a:endParaRPr lang="en-GB"/>
          </a:p>
        </p:txBody>
      </p:sp>
    </p:spTree>
    <p:extLst>
      <p:ext uri="{BB962C8B-B14F-4D97-AF65-F5344CB8AC3E}">
        <p14:creationId xmlns:p14="http://schemas.microsoft.com/office/powerpoint/2010/main" val="38878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F30C9-F23F-09AE-4117-92EEDC92F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021D27-76DD-D486-6181-E48048A76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6A8FF0-904B-43C4-574D-4E2CF17AE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A5CB3-7FE0-4078-B23F-870B705F816D}" type="datetimeFigureOut">
              <a:rPr lang="en-GB" smtClean="0"/>
              <a:t>01/05/2024</a:t>
            </a:fld>
            <a:endParaRPr lang="en-GB"/>
          </a:p>
        </p:txBody>
      </p:sp>
      <p:sp>
        <p:nvSpPr>
          <p:cNvPr id="5" name="Footer Placeholder 4">
            <a:extLst>
              <a:ext uri="{FF2B5EF4-FFF2-40B4-BE49-F238E27FC236}">
                <a16:creationId xmlns:a16="http://schemas.microsoft.com/office/drawing/2014/main" id="{16F38F3C-A67B-7E3E-8948-72B76EFA9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5A3132-B772-BD9C-CCC7-E55797CBC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991E6-D638-428F-B83F-D5B9E1008111}" type="slidenum">
              <a:rPr lang="en-GB" smtClean="0"/>
              <a:t>‹#›</a:t>
            </a:fld>
            <a:endParaRPr lang="en-GB"/>
          </a:p>
        </p:txBody>
      </p:sp>
    </p:spTree>
    <p:extLst>
      <p:ext uri="{BB962C8B-B14F-4D97-AF65-F5344CB8AC3E}">
        <p14:creationId xmlns:p14="http://schemas.microsoft.com/office/powerpoint/2010/main" val="48470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reopinion.org.uk/1165299" TargetMode="External"/><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careopinion.org.uk/1140828"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careopinion.org.uk/1165299" TargetMode="Externa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careopinion.org.uk/1140828"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careopinion.org.uk/blogposts/813/how-do-i-respond-well-to-stori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areopinion.org.uk/info/star-responder"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eopinion.org.uk/92805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careopinion.org.uk/92805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careopinion.org.uk/1188049"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careopinion.org.uk/11880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0821" y="-1865130"/>
            <a:ext cx="12110357" cy="12110357"/>
          </a:xfrm>
          <a:prstGeom prst="rect">
            <a:avLst/>
          </a:prstGeom>
        </p:spPr>
      </p:pic>
      <p:sp>
        <p:nvSpPr>
          <p:cNvPr id="3" name="Freeform 3"/>
          <p:cNvSpPr/>
          <p:nvPr/>
        </p:nvSpPr>
        <p:spPr>
          <a:xfrm>
            <a:off x="3381789" y="-749555"/>
            <a:ext cx="5111807" cy="3613820"/>
          </a:xfrm>
          <a:custGeom>
            <a:avLst/>
            <a:gdLst/>
            <a:ahLst/>
            <a:cxnLst/>
            <a:rect l="l" t="t" r="r" b="b"/>
            <a:pathLst>
              <a:path w="7667710" h="5420730">
                <a:moveTo>
                  <a:pt x="0" y="0"/>
                </a:moveTo>
                <a:lnTo>
                  <a:pt x="7667710" y="0"/>
                </a:lnTo>
                <a:lnTo>
                  <a:pt x="7667710" y="5420730"/>
                </a:lnTo>
                <a:lnTo>
                  <a:pt x="0" y="5420730"/>
                </a:lnTo>
                <a:lnTo>
                  <a:pt x="0" y="0"/>
                </a:lnTo>
                <a:close/>
              </a:path>
            </a:pathLst>
          </a:custGeom>
          <a:blipFill>
            <a:blip r:embed="rId3"/>
            <a:stretch>
              <a:fillRect/>
            </a:stretch>
          </a:blipFill>
        </p:spPr>
        <p:txBody>
          <a:bodyPr/>
          <a:lstStyle/>
          <a:p>
            <a:endParaRPr lang="en-GB"/>
          </a:p>
        </p:txBody>
      </p:sp>
      <p:sp>
        <p:nvSpPr>
          <p:cNvPr id="4" name="Freeform 4"/>
          <p:cNvSpPr/>
          <p:nvPr/>
        </p:nvSpPr>
        <p:spPr>
          <a:xfrm>
            <a:off x="5722583" y="2973938"/>
            <a:ext cx="828475" cy="1216111"/>
          </a:xfrm>
          <a:custGeom>
            <a:avLst/>
            <a:gdLst/>
            <a:ahLst/>
            <a:cxnLst/>
            <a:rect l="l" t="t" r="r" b="b"/>
            <a:pathLst>
              <a:path w="1242713" h="1824166">
                <a:moveTo>
                  <a:pt x="0" y="0"/>
                </a:moveTo>
                <a:lnTo>
                  <a:pt x="1242713" y="0"/>
                </a:lnTo>
                <a:lnTo>
                  <a:pt x="1242713" y="1824166"/>
                </a:lnTo>
                <a:lnTo>
                  <a:pt x="0" y="1824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2773311" y="2011074"/>
            <a:ext cx="7366159" cy="709618"/>
          </a:xfrm>
          <a:prstGeom prst="rect">
            <a:avLst/>
          </a:prstGeom>
        </p:spPr>
        <p:txBody>
          <a:bodyPr lIns="0" tIns="0" rIns="0" bIns="0" rtlCol="0" anchor="t">
            <a:spAutoFit/>
          </a:bodyPr>
          <a:lstStyle/>
          <a:p>
            <a:pPr algn="ctr">
              <a:lnSpc>
                <a:spcPts val="5878"/>
              </a:lnSpc>
            </a:pPr>
            <a:r>
              <a:rPr lang="en-US" sz="4198" b="1" dirty="0">
                <a:solidFill>
                  <a:srgbClr val="5B1E45"/>
                </a:solidFill>
                <a:latin typeface="Veto Com"/>
              </a:rPr>
              <a:t>Spring Online Conference 2024</a:t>
            </a:r>
          </a:p>
        </p:txBody>
      </p:sp>
      <p:sp>
        <p:nvSpPr>
          <p:cNvPr id="6" name="TextBox 6"/>
          <p:cNvSpPr txBox="1"/>
          <p:nvPr/>
        </p:nvSpPr>
        <p:spPr>
          <a:xfrm>
            <a:off x="2109103" y="4190049"/>
            <a:ext cx="8482839" cy="962251"/>
          </a:xfrm>
          <a:prstGeom prst="rect">
            <a:avLst/>
          </a:prstGeom>
        </p:spPr>
        <p:txBody>
          <a:bodyPr lIns="0" tIns="0" rIns="0" bIns="0" rtlCol="0" anchor="t">
            <a:spAutoFit/>
          </a:bodyPr>
          <a:lstStyle/>
          <a:p>
            <a:pPr algn="ctr">
              <a:lnSpc>
                <a:spcPts val="7974"/>
              </a:lnSpc>
            </a:pPr>
            <a:r>
              <a:rPr lang="en-US" sz="5696">
                <a:solidFill>
                  <a:srgbClr val="B10059"/>
                </a:solidFill>
                <a:latin typeface="Canva Sans Bold"/>
              </a:rPr>
              <a:t>Star Responder Awards!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B08BC93-BFD6-51AE-BF52-FB68953F9CE8}"/>
              </a:ext>
            </a:extLst>
          </p:cNvPr>
          <p:cNvSpPr txBox="1"/>
          <p:nvPr/>
        </p:nvSpPr>
        <p:spPr>
          <a:xfrm>
            <a:off x="5821291" y="6350981"/>
            <a:ext cx="5458838" cy="364862"/>
          </a:xfrm>
          <a:prstGeom prst="rect">
            <a:avLst/>
          </a:prstGeom>
        </p:spPr>
        <p:txBody>
          <a:bodyPr vert="horz" lIns="91440" tIns="45720" rIns="91440" bIns="45720" rtlCol="0">
            <a:normAutofit/>
          </a:bodyPr>
          <a:lstStyle/>
          <a:p>
            <a:pPr>
              <a:lnSpc>
                <a:spcPct val="90000"/>
              </a:lnSpc>
              <a:spcAft>
                <a:spcPts val="600"/>
              </a:spcAft>
            </a:pPr>
            <a:r>
              <a:rPr lang="en-GB" dirty="0">
                <a:hlinkClick r:id="rId3"/>
              </a:rPr>
              <a:t>Male assistant attending exam | Care Opinion</a:t>
            </a:r>
            <a:endParaRPr lang="en-US" dirty="0"/>
          </a:p>
        </p:txBody>
      </p:sp>
      <p:sp>
        <p:nvSpPr>
          <p:cNvPr id="13" name="TextBox 12">
            <a:extLst>
              <a:ext uri="{FF2B5EF4-FFF2-40B4-BE49-F238E27FC236}">
                <a16:creationId xmlns:a16="http://schemas.microsoft.com/office/drawing/2014/main" id="{1ABEC1CF-A88E-451D-0256-A32139916CCA}"/>
              </a:ext>
            </a:extLst>
          </p:cNvPr>
          <p:cNvSpPr txBox="1"/>
          <p:nvPr/>
        </p:nvSpPr>
        <p:spPr>
          <a:xfrm>
            <a:off x="2459112" y="229680"/>
            <a:ext cx="6724358" cy="830997"/>
          </a:xfrm>
          <a:prstGeom prst="rect">
            <a:avLst/>
          </a:prstGeom>
          <a:noFill/>
        </p:spPr>
        <p:txBody>
          <a:bodyPr wrap="square" rtlCol="0">
            <a:spAutoFit/>
          </a:bodyPr>
          <a:lstStyle/>
          <a:p>
            <a:r>
              <a:rPr lang="en-GB" sz="2400" b="1" dirty="0">
                <a:solidFill>
                  <a:srgbClr val="B10059"/>
                </a:solidFill>
              </a:rPr>
              <a:t>April Brooks, </a:t>
            </a:r>
            <a:r>
              <a:rPr lang="en-GB" sz="2400" dirty="0">
                <a:solidFill>
                  <a:srgbClr val="B10059"/>
                </a:solidFill>
              </a:rPr>
              <a:t>Devon Sexual Health, Royal Devon Uni Healthcare NHS Trust</a:t>
            </a:r>
          </a:p>
        </p:txBody>
      </p:sp>
      <p:pic>
        <p:nvPicPr>
          <p:cNvPr id="18" name="Picture 17">
            <a:extLst>
              <a:ext uri="{FF2B5EF4-FFF2-40B4-BE49-F238E27FC236}">
                <a16:creationId xmlns:a16="http://schemas.microsoft.com/office/drawing/2014/main" id="{7D0EB62A-578C-BBBB-AB46-3010B7A2B1EE}"/>
              </a:ext>
            </a:extLst>
          </p:cNvPr>
          <p:cNvPicPr>
            <a:picLocks noChangeAspect="1"/>
          </p:cNvPicPr>
          <p:nvPr/>
        </p:nvPicPr>
        <p:blipFill>
          <a:blip r:embed="rId4"/>
          <a:stretch>
            <a:fillRect/>
          </a:stretch>
        </p:blipFill>
        <p:spPr>
          <a:xfrm>
            <a:off x="1571393" y="55030"/>
            <a:ext cx="777592" cy="735560"/>
          </a:xfrm>
          <a:prstGeom prst="rect">
            <a:avLst/>
          </a:prstGeom>
        </p:spPr>
      </p:pic>
      <p:pic>
        <p:nvPicPr>
          <p:cNvPr id="19" name="Picture 18">
            <a:extLst>
              <a:ext uri="{FF2B5EF4-FFF2-40B4-BE49-F238E27FC236}">
                <a16:creationId xmlns:a16="http://schemas.microsoft.com/office/drawing/2014/main" id="{C17F06AF-C731-286C-6DA5-22E33725CCE9}"/>
              </a:ext>
            </a:extLst>
          </p:cNvPr>
          <p:cNvPicPr>
            <a:picLocks noChangeAspect="1"/>
          </p:cNvPicPr>
          <p:nvPr/>
        </p:nvPicPr>
        <p:blipFill>
          <a:blip r:embed="rId4"/>
          <a:stretch>
            <a:fillRect/>
          </a:stretch>
        </p:blipFill>
        <p:spPr>
          <a:xfrm>
            <a:off x="8516005" y="70625"/>
            <a:ext cx="777592" cy="735560"/>
          </a:xfrm>
          <a:prstGeom prst="rect">
            <a:avLst/>
          </a:prstGeom>
        </p:spPr>
      </p:pic>
      <p:sp>
        <p:nvSpPr>
          <p:cNvPr id="8" name="TextBox 7">
            <a:extLst>
              <a:ext uri="{FF2B5EF4-FFF2-40B4-BE49-F238E27FC236}">
                <a16:creationId xmlns:a16="http://schemas.microsoft.com/office/drawing/2014/main" id="{73FC20F7-9C0E-CBC2-8FEE-F0DB425BC62D}"/>
              </a:ext>
            </a:extLst>
          </p:cNvPr>
          <p:cNvSpPr txBox="1"/>
          <p:nvPr/>
        </p:nvSpPr>
        <p:spPr>
          <a:xfrm>
            <a:off x="338503" y="6294451"/>
            <a:ext cx="6096000" cy="341632"/>
          </a:xfrm>
          <a:prstGeom prst="rect">
            <a:avLst/>
          </a:prstGeom>
          <a:noFill/>
        </p:spPr>
        <p:txBody>
          <a:bodyPr wrap="square">
            <a:spAutoFit/>
          </a:bodyPr>
          <a:lstStyle/>
          <a:p>
            <a:pPr>
              <a:lnSpc>
                <a:spcPct val="90000"/>
              </a:lnSpc>
              <a:spcAft>
                <a:spcPts val="600"/>
              </a:spcAft>
            </a:pPr>
            <a:r>
              <a:rPr lang="en-GB" dirty="0">
                <a:hlinkClick r:id="rId5"/>
              </a:rPr>
              <a:t>I felt so looked after | Care Opinion</a:t>
            </a:r>
            <a:endParaRPr lang="en-US" dirty="0"/>
          </a:p>
        </p:txBody>
      </p:sp>
      <p:pic>
        <p:nvPicPr>
          <p:cNvPr id="11" name="Picture 10">
            <a:extLst>
              <a:ext uri="{FF2B5EF4-FFF2-40B4-BE49-F238E27FC236}">
                <a16:creationId xmlns:a16="http://schemas.microsoft.com/office/drawing/2014/main" id="{2025D00A-A889-FECD-C6F6-010D31B3F299}"/>
              </a:ext>
            </a:extLst>
          </p:cNvPr>
          <p:cNvPicPr>
            <a:picLocks noChangeAspect="1"/>
          </p:cNvPicPr>
          <p:nvPr/>
        </p:nvPicPr>
        <p:blipFill>
          <a:blip r:embed="rId6"/>
          <a:stretch>
            <a:fillRect/>
          </a:stretch>
        </p:blipFill>
        <p:spPr>
          <a:xfrm>
            <a:off x="525315" y="1074583"/>
            <a:ext cx="4459639" cy="5095743"/>
          </a:xfrm>
          <a:prstGeom prst="rect">
            <a:avLst/>
          </a:prstGeom>
        </p:spPr>
      </p:pic>
      <p:pic>
        <p:nvPicPr>
          <p:cNvPr id="17" name="Picture 16">
            <a:extLst>
              <a:ext uri="{FF2B5EF4-FFF2-40B4-BE49-F238E27FC236}">
                <a16:creationId xmlns:a16="http://schemas.microsoft.com/office/drawing/2014/main" id="{93E3045A-5037-B73D-9767-A2555AFD58D3}"/>
              </a:ext>
            </a:extLst>
          </p:cNvPr>
          <p:cNvPicPr>
            <a:picLocks noChangeAspect="1"/>
          </p:cNvPicPr>
          <p:nvPr/>
        </p:nvPicPr>
        <p:blipFill>
          <a:blip r:embed="rId7"/>
          <a:stretch>
            <a:fillRect/>
          </a:stretch>
        </p:blipFill>
        <p:spPr>
          <a:xfrm>
            <a:off x="5543586" y="1101630"/>
            <a:ext cx="5458837" cy="5107194"/>
          </a:xfrm>
          <a:prstGeom prst="rect">
            <a:avLst/>
          </a:prstGeom>
        </p:spPr>
      </p:pic>
    </p:spTree>
    <p:extLst>
      <p:ext uri="{BB962C8B-B14F-4D97-AF65-F5344CB8AC3E}">
        <p14:creationId xmlns:p14="http://schemas.microsoft.com/office/powerpoint/2010/main" val="140142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B08BC93-BFD6-51AE-BF52-FB68953F9CE8}"/>
              </a:ext>
            </a:extLst>
          </p:cNvPr>
          <p:cNvSpPr txBox="1"/>
          <p:nvPr/>
        </p:nvSpPr>
        <p:spPr>
          <a:xfrm>
            <a:off x="5821291" y="6350981"/>
            <a:ext cx="5458838" cy="364862"/>
          </a:xfrm>
          <a:prstGeom prst="rect">
            <a:avLst/>
          </a:prstGeom>
        </p:spPr>
        <p:txBody>
          <a:bodyPr vert="horz" lIns="91440" tIns="45720" rIns="91440" bIns="45720" rtlCol="0">
            <a:normAutofit/>
          </a:bodyPr>
          <a:lstStyle/>
          <a:p>
            <a:pPr>
              <a:lnSpc>
                <a:spcPct val="90000"/>
              </a:lnSpc>
              <a:spcAft>
                <a:spcPts val="600"/>
              </a:spcAft>
            </a:pPr>
            <a:r>
              <a:rPr lang="en-GB" dirty="0">
                <a:hlinkClick r:id="rId3"/>
              </a:rPr>
              <a:t>Male assistant attending exam | Care Opinion</a:t>
            </a:r>
            <a:endParaRPr lang="en-US" dirty="0"/>
          </a:p>
        </p:txBody>
      </p:sp>
      <p:sp>
        <p:nvSpPr>
          <p:cNvPr id="13" name="TextBox 12">
            <a:extLst>
              <a:ext uri="{FF2B5EF4-FFF2-40B4-BE49-F238E27FC236}">
                <a16:creationId xmlns:a16="http://schemas.microsoft.com/office/drawing/2014/main" id="{1ABEC1CF-A88E-451D-0256-A32139916CCA}"/>
              </a:ext>
            </a:extLst>
          </p:cNvPr>
          <p:cNvSpPr txBox="1"/>
          <p:nvPr/>
        </p:nvSpPr>
        <p:spPr>
          <a:xfrm>
            <a:off x="2459112" y="229680"/>
            <a:ext cx="6724358" cy="830997"/>
          </a:xfrm>
          <a:prstGeom prst="rect">
            <a:avLst/>
          </a:prstGeom>
          <a:noFill/>
        </p:spPr>
        <p:txBody>
          <a:bodyPr wrap="square" rtlCol="0">
            <a:spAutoFit/>
          </a:bodyPr>
          <a:lstStyle/>
          <a:p>
            <a:r>
              <a:rPr lang="en-GB" sz="2400" b="1" dirty="0">
                <a:solidFill>
                  <a:srgbClr val="B10059"/>
                </a:solidFill>
              </a:rPr>
              <a:t>April Brooks, </a:t>
            </a:r>
            <a:r>
              <a:rPr lang="en-GB" sz="2400" dirty="0">
                <a:solidFill>
                  <a:srgbClr val="B10059"/>
                </a:solidFill>
              </a:rPr>
              <a:t>Devon Sexual Health, Royal Devon Uni Healthcare NHS Trust</a:t>
            </a:r>
          </a:p>
        </p:txBody>
      </p:sp>
      <p:pic>
        <p:nvPicPr>
          <p:cNvPr id="18" name="Picture 17">
            <a:extLst>
              <a:ext uri="{FF2B5EF4-FFF2-40B4-BE49-F238E27FC236}">
                <a16:creationId xmlns:a16="http://schemas.microsoft.com/office/drawing/2014/main" id="{7D0EB62A-578C-BBBB-AB46-3010B7A2B1EE}"/>
              </a:ext>
            </a:extLst>
          </p:cNvPr>
          <p:cNvPicPr>
            <a:picLocks noChangeAspect="1"/>
          </p:cNvPicPr>
          <p:nvPr/>
        </p:nvPicPr>
        <p:blipFill>
          <a:blip r:embed="rId4"/>
          <a:stretch>
            <a:fillRect/>
          </a:stretch>
        </p:blipFill>
        <p:spPr>
          <a:xfrm>
            <a:off x="1571393" y="55030"/>
            <a:ext cx="777592" cy="735560"/>
          </a:xfrm>
          <a:prstGeom prst="rect">
            <a:avLst/>
          </a:prstGeom>
        </p:spPr>
      </p:pic>
      <p:pic>
        <p:nvPicPr>
          <p:cNvPr id="19" name="Picture 18">
            <a:extLst>
              <a:ext uri="{FF2B5EF4-FFF2-40B4-BE49-F238E27FC236}">
                <a16:creationId xmlns:a16="http://schemas.microsoft.com/office/drawing/2014/main" id="{C17F06AF-C731-286C-6DA5-22E33725CCE9}"/>
              </a:ext>
            </a:extLst>
          </p:cNvPr>
          <p:cNvPicPr>
            <a:picLocks noChangeAspect="1"/>
          </p:cNvPicPr>
          <p:nvPr/>
        </p:nvPicPr>
        <p:blipFill>
          <a:blip r:embed="rId4"/>
          <a:stretch>
            <a:fillRect/>
          </a:stretch>
        </p:blipFill>
        <p:spPr>
          <a:xfrm>
            <a:off x="8516005" y="70625"/>
            <a:ext cx="777592" cy="735560"/>
          </a:xfrm>
          <a:prstGeom prst="rect">
            <a:avLst/>
          </a:prstGeom>
        </p:spPr>
      </p:pic>
      <p:sp>
        <p:nvSpPr>
          <p:cNvPr id="8" name="TextBox 7">
            <a:extLst>
              <a:ext uri="{FF2B5EF4-FFF2-40B4-BE49-F238E27FC236}">
                <a16:creationId xmlns:a16="http://schemas.microsoft.com/office/drawing/2014/main" id="{73FC20F7-9C0E-CBC2-8FEE-F0DB425BC62D}"/>
              </a:ext>
            </a:extLst>
          </p:cNvPr>
          <p:cNvSpPr txBox="1"/>
          <p:nvPr/>
        </p:nvSpPr>
        <p:spPr>
          <a:xfrm>
            <a:off x="338503" y="6294451"/>
            <a:ext cx="6096000" cy="341632"/>
          </a:xfrm>
          <a:prstGeom prst="rect">
            <a:avLst/>
          </a:prstGeom>
          <a:noFill/>
        </p:spPr>
        <p:txBody>
          <a:bodyPr wrap="square">
            <a:spAutoFit/>
          </a:bodyPr>
          <a:lstStyle/>
          <a:p>
            <a:pPr>
              <a:lnSpc>
                <a:spcPct val="90000"/>
              </a:lnSpc>
              <a:spcAft>
                <a:spcPts val="600"/>
              </a:spcAft>
            </a:pPr>
            <a:r>
              <a:rPr lang="en-GB" dirty="0">
                <a:hlinkClick r:id="rId5"/>
              </a:rPr>
              <a:t>I felt so looked after | Care Opinion</a:t>
            </a:r>
            <a:endParaRPr lang="en-US" dirty="0"/>
          </a:p>
        </p:txBody>
      </p:sp>
      <p:pic>
        <p:nvPicPr>
          <p:cNvPr id="3" name="Picture 2">
            <a:extLst>
              <a:ext uri="{FF2B5EF4-FFF2-40B4-BE49-F238E27FC236}">
                <a16:creationId xmlns:a16="http://schemas.microsoft.com/office/drawing/2014/main" id="{5F94166A-184D-3141-1571-B837E67C6C51}"/>
              </a:ext>
            </a:extLst>
          </p:cNvPr>
          <p:cNvPicPr>
            <a:picLocks noChangeAspect="1"/>
          </p:cNvPicPr>
          <p:nvPr/>
        </p:nvPicPr>
        <p:blipFill>
          <a:blip r:embed="rId6"/>
          <a:stretch>
            <a:fillRect/>
          </a:stretch>
        </p:blipFill>
        <p:spPr>
          <a:xfrm>
            <a:off x="4906386" y="1235958"/>
            <a:ext cx="5612197" cy="4636907"/>
          </a:xfrm>
          <a:prstGeom prst="rect">
            <a:avLst/>
          </a:prstGeom>
        </p:spPr>
      </p:pic>
      <p:pic>
        <p:nvPicPr>
          <p:cNvPr id="6" name="Picture 5">
            <a:extLst>
              <a:ext uri="{FF2B5EF4-FFF2-40B4-BE49-F238E27FC236}">
                <a16:creationId xmlns:a16="http://schemas.microsoft.com/office/drawing/2014/main" id="{457940C3-648C-443C-5EE4-3590993AEA49}"/>
              </a:ext>
            </a:extLst>
          </p:cNvPr>
          <p:cNvPicPr>
            <a:picLocks noChangeAspect="1"/>
          </p:cNvPicPr>
          <p:nvPr/>
        </p:nvPicPr>
        <p:blipFill>
          <a:blip r:embed="rId7"/>
          <a:stretch>
            <a:fillRect/>
          </a:stretch>
        </p:blipFill>
        <p:spPr>
          <a:xfrm>
            <a:off x="5059287" y="3955288"/>
            <a:ext cx="7235664" cy="2153872"/>
          </a:xfrm>
          <a:prstGeom prst="rect">
            <a:avLst/>
          </a:prstGeom>
        </p:spPr>
      </p:pic>
      <p:pic>
        <p:nvPicPr>
          <p:cNvPr id="9" name="Picture 8">
            <a:extLst>
              <a:ext uri="{FF2B5EF4-FFF2-40B4-BE49-F238E27FC236}">
                <a16:creationId xmlns:a16="http://schemas.microsoft.com/office/drawing/2014/main" id="{5B346F42-33A0-0BC3-A3FA-CB79ACFA8D60}"/>
              </a:ext>
            </a:extLst>
          </p:cNvPr>
          <p:cNvPicPr>
            <a:picLocks noChangeAspect="1"/>
          </p:cNvPicPr>
          <p:nvPr/>
        </p:nvPicPr>
        <p:blipFill>
          <a:blip r:embed="rId8"/>
          <a:stretch>
            <a:fillRect/>
          </a:stretch>
        </p:blipFill>
        <p:spPr>
          <a:xfrm>
            <a:off x="206029" y="1868728"/>
            <a:ext cx="4760800" cy="3437928"/>
          </a:xfrm>
          <a:prstGeom prst="rect">
            <a:avLst/>
          </a:prstGeom>
        </p:spPr>
      </p:pic>
    </p:spTree>
    <p:extLst>
      <p:ext uri="{BB962C8B-B14F-4D97-AF65-F5344CB8AC3E}">
        <p14:creationId xmlns:p14="http://schemas.microsoft.com/office/powerpoint/2010/main" val="205439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CB1A6-7F75-066B-AB0C-CB95EEBA5382}"/>
              </a:ext>
            </a:extLst>
          </p:cNvPr>
          <p:cNvSpPr>
            <a:spLocks noGrp="1"/>
          </p:cNvSpPr>
          <p:nvPr>
            <p:ph type="title"/>
          </p:nvPr>
        </p:nvSpPr>
        <p:spPr>
          <a:xfrm>
            <a:off x="837978" y="803929"/>
            <a:ext cx="10114944" cy="1618489"/>
          </a:xfrm>
        </p:spPr>
        <p:txBody>
          <a:bodyPr anchor="ctr">
            <a:normAutofit/>
          </a:bodyPr>
          <a:lstStyle/>
          <a:p>
            <a:r>
              <a:rPr lang="en-GB" sz="5000" b="1" dirty="0">
                <a:solidFill>
                  <a:srgbClr val="B10059"/>
                </a:solidFill>
              </a:rPr>
              <a:t>Responding to Stories on Care Opinion </a:t>
            </a:r>
            <a:r>
              <a:rPr lang="en-GB" sz="5000" dirty="0">
                <a:solidFill>
                  <a:srgbClr val="B10059"/>
                </a:solidFill>
              </a:rPr>
              <a:t>– Not just a simple reply</a:t>
            </a:r>
          </a:p>
        </p:txBody>
      </p:sp>
      <p:sp>
        <p:nvSpPr>
          <p:cNvPr id="3" name="Content Placeholder 2">
            <a:extLst>
              <a:ext uri="{FF2B5EF4-FFF2-40B4-BE49-F238E27FC236}">
                <a16:creationId xmlns:a16="http://schemas.microsoft.com/office/drawing/2014/main" id="{29C3BD92-C621-25C9-A7BE-F5E6AAFC71A5}"/>
              </a:ext>
            </a:extLst>
          </p:cNvPr>
          <p:cNvSpPr>
            <a:spLocks noGrp="1"/>
          </p:cNvSpPr>
          <p:nvPr>
            <p:ph idx="1"/>
          </p:nvPr>
        </p:nvSpPr>
        <p:spPr>
          <a:xfrm>
            <a:off x="1285240" y="2969469"/>
            <a:ext cx="8074815" cy="2800395"/>
          </a:xfrm>
        </p:spPr>
        <p:txBody>
          <a:bodyPr anchor="t">
            <a:normAutofit/>
          </a:bodyPr>
          <a:lstStyle/>
          <a:p>
            <a:r>
              <a:rPr lang="en-GB" sz="2400" dirty="0"/>
              <a:t>Being human</a:t>
            </a:r>
          </a:p>
          <a:p>
            <a:r>
              <a:rPr lang="en-GB" sz="2400" dirty="0"/>
              <a:t>A chance to explain how/why a service works a certain way</a:t>
            </a:r>
          </a:p>
          <a:p>
            <a:r>
              <a:rPr lang="en-GB" sz="2400" dirty="0"/>
              <a:t>A chance to problem solve/say thank you/apologise</a:t>
            </a:r>
          </a:p>
          <a:p>
            <a:r>
              <a:rPr lang="en-GB" sz="2400" dirty="0"/>
              <a:t>An opportunity to make or plan a change</a:t>
            </a:r>
          </a:p>
          <a:p>
            <a:r>
              <a:rPr lang="en-GB" sz="2400" dirty="0"/>
              <a:t>Advice and updates can be offered</a:t>
            </a:r>
          </a:p>
          <a:p>
            <a:r>
              <a:rPr lang="en-GB" sz="2400" dirty="0"/>
              <a:t>Read by the public</a:t>
            </a:r>
          </a:p>
        </p:txBody>
      </p:sp>
      <p:pic>
        <p:nvPicPr>
          <p:cNvPr id="4" name="Picture 3">
            <a:extLst>
              <a:ext uri="{FF2B5EF4-FFF2-40B4-BE49-F238E27FC236}">
                <a16:creationId xmlns:a16="http://schemas.microsoft.com/office/drawing/2014/main" id="{1260428A-CB90-F420-255A-02232C744799}"/>
              </a:ext>
            </a:extLst>
          </p:cNvPr>
          <p:cNvPicPr>
            <a:picLocks noChangeAspect="1"/>
          </p:cNvPicPr>
          <p:nvPr/>
        </p:nvPicPr>
        <p:blipFill>
          <a:blip r:embed="rId3"/>
          <a:stretch>
            <a:fillRect/>
          </a:stretch>
        </p:blipFill>
        <p:spPr>
          <a:xfrm>
            <a:off x="0" y="-17550"/>
            <a:ext cx="482625" cy="6875550"/>
          </a:xfrm>
          <a:prstGeom prst="rect">
            <a:avLst/>
          </a:prstGeom>
        </p:spPr>
      </p:pic>
    </p:spTree>
    <p:extLst>
      <p:ext uri="{BB962C8B-B14F-4D97-AF65-F5344CB8AC3E}">
        <p14:creationId xmlns:p14="http://schemas.microsoft.com/office/powerpoint/2010/main" val="154864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838200" y="365125"/>
            <a:ext cx="10515600" cy="780769"/>
          </a:xfrm>
        </p:spPr>
        <p:txBody>
          <a:bodyPr/>
          <a:lstStyle/>
          <a:p>
            <a:r>
              <a:rPr lang="en-GB" dirty="0"/>
              <a:t>Good practice in responding</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2"/>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3"/>
          <a:stretch>
            <a:fillRect/>
          </a:stretch>
        </p:blipFill>
        <p:spPr>
          <a:xfrm>
            <a:off x="0" y="-17550"/>
            <a:ext cx="482625" cy="6875550"/>
          </a:xfrm>
          <a:prstGeom prst="rect">
            <a:avLst/>
          </a:prstGeom>
        </p:spPr>
      </p:pic>
      <p:pic>
        <p:nvPicPr>
          <p:cNvPr id="6" name="Picture 5">
            <a:extLst>
              <a:ext uri="{FF2B5EF4-FFF2-40B4-BE49-F238E27FC236}">
                <a16:creationId xmlns:a16="http://schemas.microsoft.com/office/drawing/2014/main" id="{5343165D-53F0-4300-845D-E8EC3C6C30B0}"/>
              </a:ext>
            </a:extLst>
          </p:cNvPr>
          <p:cNvPicPr>
            <a:picLocks noChangeAspect="1"/>
          </p:cNvPicPr>
          <p:nvPr/>
        </p:nvPicPr>
        <p:blipFill>
          <a:blip r:embed="rId4"/>
          <a:stretch>
            <a:fillRect/>
          </a:stretch>
        </p:blipFill>
        <p:spPr>
          <a:xfrm>
            <a:off x="838418" y="1511019"/>
            <a:ext cx="2204630" cy="1046986"/>
          </a:xfrm>
          <a:prstGeom prst="rect">
            <a:avLst/>
          </a:prstGeom>
        </p:spPr>
      </p:pic>
      <p:pic>
        <p:nvPicPr>
          <p:cNvPr id="13" name="Picture 12">
            <a:extLst>
              <a:ext uri="{FF2B5EF4-FFF2-40B4-BE49-F238E27FC236}">
                <a16:creationId xmlns:a16="http://schemas.microsoft.com/office/drawing/2014/main" id="{55E80AB4-6838-4608-A701-B58D89B23E0F}"/>
              </a:ext>
            </a:extLst>
          </p:cNvPr>
          <p:cNvPicPr>
            <a:picLocks noChangeAspect="1"/>
          </p:cNvPicPr>
          <p:nvPr/>
        </p:nvPicPr>
        <p:blipFill rotWithShape="1">
          <a:blip r:embed="rId5"/>
          <a:srcRect t="2422"/>
          <a:stretch/>
        </p:blipFill>
        <p:spPr>
          <a:xfrm>
            <a:off x="838200" y="2662177"/>
            <a:ext cx="2133068" cy="4195822"/>
          </a:xfrm>
          <a:prstGeom prst="rect">
            <a:avLst/>
          </a:prstGeom>
        </p:spPr>
      </p:pic>
      <p:sp>
        <p:nvSpPr>
          <p:cNvPr id="14" name="TextBox 13">
            <a:extLst>
              <a:ext uri="{FF2B5EF4-FFF2-40B4-BE49-F238E27FC236}">
                <a16:creationId xmlns:a16="http://schemas.microsoft.com/office/drawing/2014/main" id="{9F517C45-B684-4932-9ED4-AAE9EE502AE1}"/>
              </a:ext>
            </a:extLst>
          </p:cNvPr>
          <p:cNvSpPr txBox="1"/>
          <p:nvPr/>
        </p:nvSpPr>
        <p:spPr>
          <a:xfrm>
            <a:off x="3043048" y="1634675"/>
            <a:ext cx="8449519" cy="923330"/>
          </a:xfrm>
          <a:prstGeom prst="rect">
            <a:avLst/>
          </a:prstGeom>
          <a:noFill/>
        </p:spPr>
        <p:txBody>
          <a:bodyPr wrap="square" rtlCol="0">
            <a:spAutoFit/>
          </a:bodyPr>
          <a:lstStyle/>
          <a:p>
            <a:pPr marL="285750" indent="-285750">
              <a:buFont typeface="Arial" panose="020B0604020202020204" pitchFamily="34" charset="0"/>
              <a:buChar char="•"/>
            </a:pPr>
            <a:r>
              <a:rPr lang="en-GB"/>
              <a:t>Your name, role &amp; responsibilities</a:t>
            </a:r>
          </a:p>
          <a:p>
            <a:pPr marL="285750" indent="-285750">
              <a:buFont typeface="Arial" panose="020B0604020202020204" pitchFamily="34" charset="0"/>
              <a:buChar char="•"/>
            </a:pPr>
            <a:r>
              <a:rPr lang="en-GB"/>
              <a:t>Your picture</a:t>
            </a:r>
          </a:p>
          <a:p>
            <a:pPr marL="285750" indent="-285750">
              <a:buFont typeface="Arial" panose="020B0604020202020204" pitchFamily="34" charset="0"/>
              <a:buChar char="•"/>
            </a:pPr>
            <a:r>
              <a:rPr lang="en-GB"/>
              <a:t>Why you in particular are responding</a:t>
            </a:r>
          </a:p>
        </p:txBody>
      </p:sp>
      <p:sp>
        <p:nvSpPr>
          <p:cNvPr id="15" name="TextBox 14">
            <a:extLst>
              <a:ext uri="{FF2B5EF4-FFF2-40B4-BE49-F238E27FC236}">
                <a16:creationId xmlns:a16="http://schemas.microsoft.com/office/drawing/2014/main" id="{45040E06-559C-449F-BD60-91D92649A0F0}"/>
              </a:ext>
            </a:extLst>
          </p:cNvPr>
          <p:cNvSpPr txBox="1"/>
          <p:nvPr/>
        </p:nvSpPr>
        <p:spPr>
          <a:xfrm>
            <a:off x="3043048" y="2868684"/>
            <a:ext cx="8449519" cy="646331"/>
          </a:xfrm>
          <a:prstGeom prst="rect">
            <a:avLst/>
          </a:prstGeom>
          <a:noFill/>
        </p:spPr>
        <p:txBody>
          <a:bodyPr wrap="square" rtlCol="0">
            <a:spAutoFit/>
          </a:bodyPr>
          <a:lstStyle/>
          <a:p>
            <a:pPr marL="285750" indent="-285750">
              <a:buFont typeface="Arial" panose="020B0604020202020204" pitchFamily="34" charset="0"/>
              <a:buChar char="•"/>
            </a:pPr>
            <a:r>
              <a:rPr lang="en-GB" dirty="0"/>
              <a:t>Within 7 days at the most</a:t>
            </a:r>
          </a:p>
          <a:p>
            <a:pPr marL="285750" indent="-285750">
              <a:buFont typeface="Arial" panose="020B0604020202020204" pitchFamily="34" charset="0"/>
              <a:buChar char="•"/>
            </a:pPr>
            <a:r>
              <a:rPr lang="en-GB" dirty="0"/>
              <a:t>If slower, apologise and explain why</a:t>
            </a:r>
          </a:p>
        </p:txBody>
      </p:sp>
      <p:sp>
        <p:nvSpPr>
          <p:cNvPr id="16" name="TextBox 15">
            <a:extLst>
              <a:ext uri="{FF2B5EF4-FFF2-40B4-BE49-F238E27FC236}">
                <a16:creationId xmlns:a16="http://schemas.microsoft.com/office/drawing/2014/main" id="{424020A8-FE3A-4456-B36E-29190587ABE4}"/>
              </a:ext>
            </a:extLst>
          </p:cNvPr>
          <p:cNvSpPr txBox="1"/>
          <p:nvPr/>
        </p:nvSpPr>
        <p:spPr>
          <a:xfrm>
            <a:off x="3043048" y="3699831"/>
            <a:ext cx="8449519" cy="1200329"/>
          </a:xfrm>
          <a:prstGeom prst="rect">
            <a:avLst/>
          </a:prstGeom>
          <a:noFill/>
        </p:spPr>
        <p:txBody>
          <a:bodyPr wrap="square" rtlCol="0">
            <a:spAutoFit/>
          </a:bodyPr>
          <a:lstStyle/>
          <a:p>
            <a:pPr marL="285750" indent="-285750">
              <a:buFont typeface="Arial" panose="020B0604020202020204" pitchFamily="34" charset="0"/>
              <a:buChar char="•"/>
            </a:pPr>
            <a:r>
              <a:rPr lang="en-GB"/>
              <a:t>Personal and specific</a:t>
            </a:r>
          </a:p>
          <a:p>
            <a:pPr marL="285750" indent="-285750">
              <a:buFont typeface="Arial" panose="020B0604020202020204" pitchFamily="34" charset="0"/>
              <a:buChar char="•"/>
            </a:pPr>
            <a:r>
              <a:rPr lang="en-GB"/>
              <a:t>Thank author for feedback</a:t>
            </a:r>
          </a:p>
          <a:p>
            <a:pPr marL="285750" indent="-285750">
              <a:buFont typeface="Arial" panose="020B0604020202020204" pitchFamily="34" charset="0"/>
              <a:buChar char="•"/>
            </a:pPr>
            <a:r>
              <a:rPr lang="en-GB"/>
              <a:t>Apologise and offer help as needed</a:t>
            </a:r>
          </a:p>
          <a:p>
            <a:pPr marL="285750" indent="-285750">
              <a:buFont typeface="Arial" panose="020B0604020202020204" pitchFamily="34" charset="0"/>
              <a:buChar char="•"/>
            </a:pPr>
            <a:r>
              <a:rPr lang="en-GB"/>
              <a:t>Offer follow up if wanted</a:t>
            </a:r>
          </a:p>
        </p:txBody>
      </p:sp>
      <p:sp>
        <p:nvSpPr>
          <p:cNvPr id="17" name="TextBox 16">
            <a:extLst>
              <a:ext uri="{FF2B5EF4-FFF2-40B4-BE49-F238E27FC236}">
                <a16:creationId xmlns:a16="http://schemas.microsoft.com/office/drawing/2014/main" id="{D3202B2C-C4A2-497F-9CFE-57A8282287B6}"/>
              </a:ext>
            </a:extLst>
          </p:cNvPr>
          <p:cNvSpPr txBox="1"/>
          <p:nvPr/>
        </p:nvSpPr>
        <p:spPr>
          <a:xfrm>
            <a:off x="3043047" y="5084976"/>
            <a:ext cx="8449519" cy="646331"/>
          </a:xfrm>
          <a:prstGeom prst="rect">
            <a:avLst/>
          </a:prstGeom>
          <a:noFill/>
        </p:spPr>
        <p:txBody>
          <a:bodyPr wrap="square" rtlCol="0">
            <a:spAutoFit/>
          </a:bodyPr>
          <a:lstStyle/>
          <a:p>
            <a:pPr marL="285750" indent="-285750">
              <a:buFont typeface="Arial" panose="020B0604020202020204" pitchFamily="34" charset="0"/>
              <a:buChar char="•"/>
            </a:pPr>
            <a:r>
              <a:rPr lang="en-GB"/>
              <a:t>Other relevant services, with contact details and a named person if possible</a:t>
            </a:r>
          </a:p>
          <a:p>
            <a:pPr marL="285750" indent="-285750">
              <a:buFont typeface="Arial" panose="020B0604020202020204" pitchFamily="34" charset="0"/>
              <a:buChar char="•"/>
            </a:pPr>
            <a:r>
              <a:rPr lang="en-GB"/>
              <a:t>Offer multiple ways of contacting if possible</a:t>
            </a:r>
          </a:p>
        </p:txBody>
      </p:sp>
      <p:sp>
        <p:nvSpPr>
          <p:cNvPr id="18" name="TextBox 17">
            <a:extLst>
              <a:ext uri="{FF2B5EF4-FFF2-40B4-BE49-F238E27FC236}">
                <a16:creationId xmlns:a16="http://schemas.microsoft.com/office/drawing/2014/main" id="{2A7F4244-BDDD-4E62-BE5E-4870323085AE}"/>
              </a:ext>
            </a:extLst>
          </p:cNvPr>
          <p:cNvSpPr txBox="1"/>
          <p:nvPr/>
        </p:nvSpPr>
        <p:spPr>
          <a:xfrm>
            <a:off x="3043047" y="5987284"/>
            <a:ext cx="8449519" cy="646331"/>
          </a:xfrm>
          <a:prstGeom prst="rect">
            <a:avLst/>
          </a:prstGeom>
          <a:noFill/>
        </p:spPr>
        <p:txBody>
          <a:bodyPr wrap="square" rtlCol="0">
            <a:spAutoFit/>
          </a:bodyPr>
          <a:lstStyle/>
          <a:p>
            <a:pPr marL="285750" indent="-285750">
              <a:buFont typeface="Arial" panose="020B0604020202020204" pitchFamily="34" charset="0"/>
              <a:buChar char="•"/>
            </a:pPr>
            <a:r>
              <a:rPr lang="en-GB"/>
              <a:t>Polite and personal</a:t>
            </a:r>
          </a:p>
          <a:p>
            <a:pPr marL="285750" indent="-285750">
              <a:buFont typeface="Arial" panose="020B0604020202020204" pitchFamily="34" charset="0"/>
              <a:buChar char="•"/>
            </a:pPr>
            <a:r>
              <a:rPr lang="en-GB"/>
              <a:t>Would you be satisfied receiving this response?</a:t>
            </a:r>
          </a:p>
        </p:txBody>
      </p:sp>
      <p:sp>
        <p:nvSpPr>
          <p:cNvPr id="3" name="TextBox 2">
            <a:extLst>
              <a:ext uri="{FF2B5EF4-FFF2-40B4-BE49-F238E27FC236}">
                <a16:creationId xmlns:a16="http://schemas.microsoft.com/office/drawing/2014/main" id="{ADB95542-8101-7D5D-2DF6-212A06AE98E2}"/>
              </a:ext>
            </a:extLst>
          </p:cNvPr>
          <p:cNvSpPr txBox="1"/>
          <p:nvPr/>
        </p:nvSpPr>
        <p:spPr>
          <a:xfrm>
            <a:off x="8716617" y="5906339"/>
            <a:ext cx="3053101" cy="64633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Blog post : Link to</a:t>
            </a:r>
          </a:p>
          <a:p>
            <a:pPr>
              <a:lnSpc>
                <a:spcPct val="90000"/>
              </a:lnSpc>
              <a:spcAft>
                <a:spcPts val="600"/>
              </a:spcAft>
            </a:pPr>
            <a:r>
              <a:rPr lang="en-US" sz="1600" dirty="0"/>
              <a:t> </a:t>
            </a:r>
            <a:r>
              <a:rPr lang="en-US" sz="1600" dirty="0">
                <a:solidFill>
                  <a:schemeClr val="accent1"/>
                </a:solidFill>
              </a:rPr>
              <a:t>‘</a:t>
            </a:r>
            <a:r>
              <a:rPr lang="en-US" sz="1600" dirty="0">
                <a:solidFill>
                  <a:schemeClr val="accent1"/>
                </a:solidFill>
                <a:hlinkClick r:id="rId6">
                  <a:extLst>
                    <a:ext uri="{A12FA001-AC4F-418D-AE19-62706E023703}">
                      <ahyp:hlinkClr xmlns:ahyp="http://schemas.microsoft.com/office/drawing/2018/hyperlinkcolor" val="tx"/>
                    </a:ext>
                  </a:extLst>
                </a:hlinkClick>
              </a:rPr>
              <a:t>What makes a good response</a:t>
            </a:r>
            <a:endParaRPr lang="en-US" sz="1600" dirty="0">
              <a:solidFill>
                <a:schemeClr val="accent1"/>
              </a:solidFill>
            </a:endParaRPr>
          </a:p>
        </p:txBody>
      </p:sp>
    </p:spTree>
    <p:extLst>
      <p:ext uri="{BB962C8B-B14F-4D97-AF65-F5344CB8AC3E}">
        <p14:creationId xmlns:p14="http://schemas.microsoft.com/office/powerpoint/2010/main" val="324820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CB7-1B93-4DBE-BB12-4AD940B8C8F7}"/>
              </a:ext>
            </a:extLst>
          </p:cNvPr>
          <p:cNvSpPr>
            <a:spLocks noGrp="1"/>
          </p:cNvSpPr>
          <p:nvPr>
            <p:ph type="title"/>
          </p:nvPr>
        </p:nvSpPr>
        <p:spPr>
          <a:xfrm>
            <a:off x="838200" y="365125"/>
            <a:ext cx="10515600" cy="780769"/>
          </a:xfrm>
        </p:spPr>
        <p:txBody>
          <a:bodyPr/>
          <a:lstStyle/>
          <a:p>
            <a:r>
              <a:rPr lang="en-GB" dirty="0"/>
              <a:t>So, what makes a Star response?</a:t>
            </a:r>
          </a:p>
        </p:txBody>
      </p:sp>
      <p:pic>
        <p:nvPicPr>
          <p:cNvPr id="5" name="Picture 4">
            <a:extLst>
              <a:ext uri="{FF2B5EF4-FFF2-40B4-BE49-F238E27FC236}">
                <a16:creationId xmlns:a16="http://schemas.microsoft.com/office/drawing/2014/main" id="{019E4314-A90C-48F7-B419-9B2B6E21F8AA}"/>
              </a:ext>
            </a:extLst>
          </p:cNvPr>
          <p:cNvPicPr>
            <a:picLocks noChangeAspect="1"/>
          </p:cNvPicPr>
          <p:nvPr/>
        </p:nvPicPr>
        <p:blipFill>
          <a:blip r:embed="rId3"/>
          <a:stretch>
            <a:fillRect/>
          </a:stretch>
        </p:blipFill>
        <p:spPr>
          <a:xfrm>
            <a:off x="10180023" y="0"/>
            <a:ext cx="2011977" cy="1000830"/>
          </a:xfrm>
          <a:prstGeom prst="rect">
            <a:avLst/>
          </a:prstGeom>
        </p:spPr>
      </p:pic>
      <p:pic>
        <p:nvPicPr>
          <p:cNvPr id="7" name="Picture 6">
            <a:extLst>
              <a:ext uri="{FF2B5EF4-FFF2-40B4-BE49-F238E27FC236}">
                <a16:creationId xmlns:a16="http://schemas.microsoft.com/office/drawing/2014/main" id="{B43A642B-7DD0-44E8-A92F-9E03BFC7188D}"/>
              </a:ext>
            </a:extLst>
          </p:cNvPr>
          <p:cNvPicPr>
            <a:picLocks noChangeAspect="1"/>
          </p:cNvPicPr>
          <p:nvPr/>
        </p:nvPicPr>
        <p:blipFill>
          <a:blip r:embed="rId4"/>
          <a:stretch>
            <a:fillRect/>
          </a:stretch>
        </p:blipFill>
        <p:spPr>
          <a:xfrm>
            <a:off x="0" y="-17550"/>
            <a:ext cx="482625" cy="6875550"/>
          </a:xfrm>
          <a:prstGeom prst="rect">
            <a:avLst/>
          </a:prstGeom>
        </p:spPr>
      </p:pic>
      <p:sp>
        <p:nvSpPr>
          <p:cNvPr id="14" name="TextBox 13">
            <a:extLst>
              <a:ext uri="{FF2B5EF4-FFF2-40B4-BE49-F238E27FC236}">
                <a16:creationId xmlns:a16="http://schemas.microsoft.com/office/drawing/2014/main" id="{9F517C45-B684-4932-9ED4-AAE9EE502AE1}"/>
              </a:ext>
            </a:extLst>
          </p:cNvPr>
          <p:cNvSpPr txBox="1"/>
          <p:nvPr/>
        </p:nvSpPr>
        <p:spPr>
          <a:xfrm>
            <a:off x="919280" y="1207364"/>
            <a:ext cx="8449519" cy="369332"/>
          </a:xfrm>
          <a:prstGeom prst="rect">
            <a:avLst/>
          </a:prstGeom>
          <a:noFill/>
        </p:spPr>
        <p:txBody>
          <a:bodyPr wrap="square" rtlCol="0">
            <a:spAutoFit/>
          </a:bodyPr>
          <a:lstStyle/>
          <a:p>
            <a:pPr marL="285750" indent="-285750">
              <a:buFont typeface="Arial" panose="020B0604020202020204" pitchFamily="34" charset="0"/>
              <a:buChar char="•"/>
            </a:pPr>
            <a:r>
              <a:rPr lang="en-GB" b="0" i="0" dirty="0">
                <a:solidFill>
                  <a:srgbClr val="444444"/>
                </a:solidFill>
                <a:effectLst/>
                <a:highlight>
                  <a:srgbClr val="FFFFFF"/>
                </a:highlight>
                <a:latin typeface="MuseoSans500"/>
              </a:rPr>
              <a:t>A Star Responder does all the things listed previously</a:t>
            </a:r>
            <a:endParaRPr lang="en-GB" dirty="0"/>
          </a:p>
        </p:txBody>
      </p:sp>
      <p:sp>
        <p:nvSpPr>
          <p:cNvPr id="15" name="TextBox 14">
            <a:extLst>
              <a:ext uri="{FF2B5EF4-FFF2-40B4-BE49-F238E27FC236}">
                <a16:creationId xmlns:a16="http://schemas.microsoft.com/office/drawing/2014/main" id="{45040E06-559C-449F-BD60-91D92649A0F0}"/>
              </a:ext>
            </a:extLst>
          </p:cNvPr>
          <p:cNvSpPr txBox="1"/>
          <p:nvPr/>
        </p:nvSpPr>
        <p:spPr>
          <a:xfrm>
            <a:off x="919280" y="1681407"/>
            <a:ext cx="8449519" cy="4247317"/>
          </a:xfrm>
          <a:prstGeom prst="rect">
            <a:avLst/>
          </a:prstGeom>
          <a:noFill/>
        </p:spPr>
        <p:txBody>
          <a:bodyPr wrap="square" rtlCol="0">
            <a:spAutoFit/>
          </a:bodyPr>
          <a:lstStyle/>
          <a:p>
            <a:pPr marL="285750" indent="-285750" algn="l">
              <a:buFont typeface="Arial" panose="020B0604020202020204" pitchFamily="34" charset="0"/>
              <a:buChar char="•"/>
            </a:pPr>
            <a:r>
              <a:rPr lang="en-GB" b="0" i="0" dirty="0">
                <a:solidFill>
                  <a:srgbClr val="444444"/>
                </a:solidFill>
                <a:effectLst/>
                <a:highlight>
                  <a:srgbClr val="FFFFFF"/>
                </a:highlight>
                <a:latin typeface="MuseoSans500"/>
              </a:rPr>
              <a:t>Address each point one at a time</a:t>
            </a:r>
          </a:p>
          <a:p>
            <a:pPr algn="l"/>
            <a:endParaRPr lang="en-GB" b="0" i="0" dirty="0">
              <a:solidFill>
                <a:srgbClr val="444444"/>
              </a:solidFill>
              <a:effectLst/>
              <a:highlight>
                <a:srgbClr val="FFFFFF"/>
              </a:highlight>
              <a:latin typeface="MuseoSans500"/>
            </a:endParaRPr>
          </a:p>
          <a:p>
            <a:pPr marL="285750" indent="-285750" algn="l">
              <a:buFont typeface="Arial" panose="020B0604020202020204" pitchFamily="34" charset="0"/>
              <a:buChar char="•"/>
            </a:pPr>
            <a:r>
              <a:rPr lang="en-GB" b="0" i="0" dirty="0">
                <a:solidFill>
                  <a:srgbClr val="444444"/>
                </a:solidFill>
                <a:effectLst/>
                <a:highlight>
                  <a:srgbClr val="FFFFFF"/>
                </a:highlight>
                <a:latin typeface="MuseoSans500"/>
              </a:rPr>
              <a:t>Showing real empathy towards the author’s situation/experience</a:t>
            </a:r>
          </a:p>
          <a:p>
            <a:pPr algn="l"/>
            <a:endParaRPr lang="en-GB" b="0" i="0" dirty="0">
              <a:solidFill>
                <a:srgbClr val="444444"/>
              </a:solidFill>
              <a:effectLst/>
              <a:highlight>
                <a:srgbClr val="FFFFFF"/>
              </a:highlight>
              <a:latin typeface="MuseoSans500"/>
            </a:endParaRPr>
          </a:p>
          <a:p>
            <a:pPr marL="285750" indent="-285750" algn="l">
              <a:buFont typeface="Arial" panose="020B0604020202020204" pitchFamily="34" charset="0"/>
              <a:buChar char="•"/>
            </a:pPr>
            <a:r>
              <a:rPr lang="en-GB" b="0" i="0" dirty="0">
                <a:solidFill>
                  <a:srgbClr val="444444"/>
                </a:solidFill>
                <a:effectLst/>
                <a:highlight>
                  <a:srgbClr val="FFFFFF"/>
                </a:highlight>
                <a:latin typeface="MuseoSans500"/>
              </a:rPr>
              <a:t>Think of their response as an open and honest conversation rather than a task to be completed</a:t>
            </a:r>
          </a:p>
          <a:p>
            <a:pPr algn="l"/>
            <a:endParaRPr lang="en-GB" b="0" i="0" dirty="0">
              <a:solidFill>
                <a:srgbClr val="444444"/>
              </a:solidFill>
              <a:effectLst/>
              <a:highlight>
                <a:srgbClr val="FFFFFF"/>
              </a:highlight>
              <a:latin typeface="MuseoSans500"/>
            </a:endParaRPr>
          </a:p>
          <a:p>
            <a:pPr marL="285750" indent="-285750" algn="l">
              <a:buFont typeface="Arial" panose="020B0604020202020204" pitchFamily="34" charset="0"/>
              <a:buChar char="•"/>
            </a:pPr>
            <a:r>
              <a:rPr lang="en-GB" b="0" i="0" dirty="0">
                <a:solidFill>
                  <a:srgbClr val="444444"/>
                </a:solidFill>
                <a:effectLst/>
                <a:highlight>
                  <a:srgbClr val="FFFFFF"/>
                </a:highlight>
                <a:latin typeface="MuseoSans500"/>
              </a:rPr>
              <a:t>Include images and links to show people what they’re talking about. </a:t>
            </a:r>
            <a:r>
              <a:rPr lang="en-GB" b="0" i="0" dirty="0" err="1">
                <a:solidFill>
                  <a:srgbClr val="444444"/>
                </a:solidFill>
                <a:effectLst/>
                <a:highlight>
                  <a:srgbClr val="FFFFFF"/>
                </a:highlight>
                <a:latin typeface="MuseoSans500"/>
              </a:rPr>
              <a:t>Eg</a:t>
            </a:r>
            <a:r>
              <a:rPr lang="en-GB" b="0" i="0" dirty="0">
                <a:solidFill>
                  <a:srgbClr val="444444"/>
                </a:solidFill>
                <a:effectLst/>
                <a:highlight>
                  <a:srgbClr val="FFFFFF"/>
                </a:highlight>
                <a:latin typeface="MuseoSans500"/>
              </a:rPr>
              <a:t> we’ve improved the signage – here's a picture</a:t>
            </a:r>
          </a:p>
          <a:p>
            <a:pPr algn="l"/>
            <a:endParaRPr lang="en-GB" b="0" i="0" dirty="0">
              <a:solidFill>
                <a:srgbClr val="444444"/>
              </a:solidFill>
              <a:effectLst/>
              <a:highlight>
                <a:srgbClr val="FFFFFF"/>
              </a:highlight>
              <a:latin typeface="MuseoSans500"/>
            </a:endParaRPr>
          </a:p>
          <a:p>
            <a:pPr marL="285750" indent="-285750" algn="l">
              <a:buFont typeface="Arial" panose="020B0604020202020204" pitchFamily="34" charset="0"/>
              <a:buChar char="•"/>
            </a:pPr>
            <a:r>
              <a:rPr lang="en-GB" b="0" i="0" dirty="0">
                <a:solidFill>
                  <a:srgbClr val="444444"/>
                </a:solidFill>
                <a:effectLst/>
                <a:highlight>
                  <a:srgbClr val="FFFFFF"/>
                </a:highlight>
                <a:latin typeface="MuseoSans500"/>
              </a:rPr>
              <a:t>Follow-up their response, updating the author on actions now taken</a:t>
            </a:r>
          </a:p>
          <a:p>
            <a:pPr algn="l"/>
            <a:endParaRPr lang="en-GB" b="0" i="0" dirty="0">
              <a:solidFill>
                <a:srgbClr val="444444"/>
              </a:solidFill>
              <a:effectLst/>
              <a:highlight>
                <a:srgbClr val="FFFFFF"/>
              </a:highlight>
              <a:latin typeface="MuseoSans500"/>
            </a:endParaRPr>
          </a:p>
          <a:p>
            <a:pPr marL="285750" indent="-285750" algn="l">
              <a:buFont typeface="Arial" panose="020B0604020202020204" pitchFamily="34" charset="0"/>
              <a:buChar char="•"/>
            </a:pPr>
            <a:r>
              <a:rPr lang="en-GB" b="0" i="0" dirty="0">
                <a:solidFill>
                  <a:srgbClr val="444444"/>
                </a:solidFill>
                <a:effectLst/>
                <a:highlight>
                  <a:srgbClr val="FFFFFF"/>
                </a:highlight>
                <a:latin typeface="MuseoSans500"/>
              </a:rPr>
              <a:t>Comment on how the person’s feedback may help other patients/service-users</a:t>
            </a:r>
          </a:p>
          <a:p>
            <a:pPr algn="l"/>
            <a:endParaRPr lang="en-GB" b="0" i="0" dirty="0">
              <a:solidFill>
                <a:srgbClr val="444444"/>
              </a:solidFill>
              <a:effectLst/>
              <a:highlight>
                <a:srgbClr val="FFFFFF"/>
              </a:highlight>
              <a:latin typeface="MuseoSans500"/>
            </a:endParaRPr>
          </a:p>
          <a:p>
            <a:pPr marL="285750" indent="-285750" algn="l">
              <a:buFont typeface="Arial" panose="020B0604020202020204" pitchFamily="34" charset="0"/>
              <a:buChar char="•"/>
            </a:pPr>
            <a:r>
              <a:rPr lang="en-GB" b="0" i="0" dirty="0">
                <a:solidFill>
                  <a:srgbClr val="444444"/>
                </a:solidFill>
                <a:effectLst/>
                <a:highlight>
                  <a:srgbClr val="FFFFFF"/>
                </a:highlight>
                <a:latin typeface="MuseoSans500"/>
              </a:rPr>
              <a:t>Being creative in your responses</a:t>
            </a:r>
          </a:p>
        </p:txBody>
      </p:sp>
      <p:sp>
        <p:nvSpPr>
          <p:cNvPr id="3" name="TextBox 2">
            <a:extLst>
              <a:ext uri="{FF2B5EF4-FFF2-40B4-BE49-F238E27FC236}">
                <a16:creationId xmlns:a16="http://schemas.microsoft.com/office/drawing/2014/main" id="{ADB95542-8101-7D5D-2DF6-212A06AE98E2}"/>
              </a:ext>
            </a:extLst>
          </p:cNvPr>
          <p:cNvSpPr txBox="1"/>
          <p:nvPr/>
        </p:nvSpPr>
        <p:spPr>
          <a:xfrm>
            <a:off x="6096000" y="5783660"/>
            <a:ext cx="5869858" cy="1006111"/>
          </a:xfrm>
          <a:prstGeom prst="rect">
            <a:avLst/>
          </a:prstGeom>
        </p:spPr>
        <p:txBody>
          <a:bodyPr vert="horz" lIns="91440" tIns="45720" rIns="91440" bIns="45720" rtlCol="0">
            <a:normAutofit fontScale="70000" lnSpcReduction="20000"/>
          </a:bodyPr>
          <a:lstStyle/>
          <a:p>
            <a:pPr>
              <a:lnSpc>
                <a:spcPct val="90000"/>
              </a:lnSpc>
              <a:spcAft>
                <a:spcPts val="600"/>
              </a:spcAft>
            </a:pPr>
            <a:r>
              <a:rPr lang="en-US" sz="2400" b="1" dirty="0">
                <a:solidFill>
                  <a:srgbClr val="B10059"/>
                </a:solidFill>
              </a:rPr>
              <a:t>Want to nominate a star responder in your organisation?</a:t>
            </a:r>
          </a:p>
          <a:p>
            <a:pPr>
              <a:lnSpc>
                <a:spcPct val="90000"/>
              </a:lnSpc>
              <a:spcAft>
                <a:spcPts val="600"/>
              </a:spcAft>
            </a:pPr>
            <a:r>
              <a:rPr lang="en-US" sz="2400" b="1" dirty="0">
                <a:solidFill>
                  <a:srgbClr val="B10059"/>
                </a:solidFill>
              </a:rPr>
              <a:t> Find out more here: </a:t>
            </a:r>
          </a:p>
          <a:p>
            <a:pPr>
              <a:lnSpc>
                <a:spcPct val="90000"/>
              </a:lnSpc>
              <a:spcAft>
                <a:spcPts val="600"/>
              </a:spcAft>
            </a:pPr>
            <a:r>
              <a:rPr lang="en-US" sz="3200" dirty="0">
                <a:solidFill>
                  <a:schemeClr val="accent1"/>
                </a:solidFill>
                <a:hlinkClick r:id="rId5"/>
              </a:rPr>
              <a:t>Star Responder</a:t>
            </a:r>
            <a:endParaRPr lang="en-US" sz="3200" dirty="0">
              <a:solidFill>
                <a:schemeClr val="accent1"/>
              </a:solidFill>
            </a:endParaRPr>
          </a:p>
        </p:txBody>
      </p:sp>
      <p:sp>
        <p:nvSpPr>
          <p:cNvPr id="4" name="Star: 6 Points 3">
            <a:extLst>
              <a:ext uri="{FF2B5EF4-FFF2-40B4-BE49-F238E27FC236}">
                <a16:creationId xmlns:a16="http://schemas.microsoft.com/office/drawing/2014/main" id="{7EE268DF-1E28-341D-AC07-1B9AD19A45AA}"/>
              </a:ext>
            </a:extLst>
          </p:cNvPr>
          <p:cNvSpPr/>
          <p:nvPr/>
        </p:nvSpPr>
        <p:spPr>
          <a:xfrm>
            <a:off x="9615948" y="1248697"/>
            <a:ext cx="2011977" cy="2035277"/>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767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223578" y="2280268"/>
            <a:ext cx="4658597" cy="4029687"/>
          </a:xfrm>
          <a:prstGeom prst="rect">
            <a:avLst/>
          </a:prstGeom>
        </p:spPr>
      </p:pic>
      <p:sp>
        <p:nvSpPr>
          <p:cNvPr id="3" name="TextBox 3"/>
          <p:cNvSpPr txBox="1"/>
          <p:nvPr/>
        </p:nvSpPr>
        <p:spPr>
          <a:xfrm>
            <a:off x="6092826" y="3320415"/>
            <a:ext cx="6350" cy="204158"/>
          </a:xfrm>
          <a:prstGeom prst="rect">
            <a:avLst/>
          </a:prstGeom>
        </p:spPr>
        <p:txBody>
          <a:bodyPr lIns="0" tIns="0" rIns="0" bIns="0" rtlCol="0" anchor="t">
            <a:spAutoFit/>
          </a:bodyPr>
          <a:lstStyle/>
          <a:p>
            <a:pPr algn="ctr">
              <a:lnSpc>
                <a:spcPts val="1680"/>
              </a:lnSpc>
            </a:pPr>
            <a:endParaRPr sz="1200"/>
          </a:p>
        </p:txBody>
      </p:sp>
      <p:sp>
        <p:nvSpPr>
          <p:cNvPr id="4" name="TextBox 4"/>
          <p:cNvSpPr txBox="1"/>
          <p:nvPr/>
        </p:nvSpPr>
        <p:spPr>
          <a:xfrm>
            <a:off x="825760" y="224733"/>
            <a:ext cx="9734153" cy="2476768"/>
          </a:xfrm>
          <a:prstGeom prst="rect">
            <a:avLst/>
          </a:prstGeom>
        </p:spPr>
        <p:txBody>
          <a:bodyPr lIns="0" tIns="0" rIns="0" bIns="0" rtlCol="0" anchor="t">
            <a:spAutoFit/>
          </a:bodyPr>
          <a:lstStyle/>
          <a:p>
            <a:pPr algn="ctr">
              <a:lnSpc>
                <a:spcPts val="10077"/>
              </a:lnSpc>
            </a:pPr>
            <a:r>
              <a:rPr lang="en-US" sz="7198">
                <a:solidFill>
                  <a:srgbClr val="B10059"/>
                </a:solidFill>
                <a:latin typeface="Canva Sans Bold"/>
              </a:rPr>
              <a:t>And the Winners are…</a:t>
            </a:r>
          </a:p>
          <a:p>
            <a:pPr algn="ctr">
              <a:lnSpc>
                <a:spcPts val="10077"/>
              </a:lnSpc>
            </a:pPr>
            <a:endParaRPr lang="en-US" sz="7198">
              <a:solidFill>
                <a:srgbClr val="B10059"/>
              </a:solidFill>
              <a:latin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B08BC93-BFD6-51AE-BF52-FB68953F9CE8}"/>
              </a:ext>
            </a:extLst>
          </p:cNvPr>
          <p:cNvSpPr txBox="1"/>
          <p:nvPr/>
        </p:nvSpPr>
        <p:spPr>
          <a:xfrm>
            <a:off x="362453" y="6172200"/>
            <a:ext cx="5458838" cy="3648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GB" dirty="0">
                <a:hlinkClick r:id="rId3"/>
              </a:rPr>
              <a:t>Lack of care for ongoing illness | Care Opinion</a:t>
            </a:r>
            <a:endParaRPr lang="en-US" dirty="0"/>
          </a:p>
        </p:txBody>
      </p:sp>
      <p:sp>
        <p:nvSpPr>
          <p:cNvPr id="13" name="TextBox 12">
            <a:extLst>
              <a:ext uri="{FF2B5EF4-FFF2-40B4-BE49-F238E27FC236}">
                <a16:creationId xmlns:a16="http://schemas.microsoft.com/office/drawing/2014/main" id="{1ABEC1CF-A88E-451D-0256-A32139916CCA}"/>
              </a:ext>
            </a:extLst>
          </p:cNvPr>
          <p:cNvSpPr txBox="1"/>
          <p:nvPr/>
        </p:nvSpPr>
        <p:spPr>
          <a:xfrm>
            <a:off x="2459112" y="229680"/>
            <a:ext cx="6724358" cy="830997"/>
          </a:xfrm>
          <a:prstGeom prst="rect">
            <a:avLst/>
          </a:prstGeom>
          <a:noFill/>
        </p:spPr>
        <p:txBody>
          <a:bodyPr wrap="square" rtlCol="0">
            <a:spAutoFit/>
          </a:bodyPr>
          <a:lstStyle/>
          <a:p>
            <a:r>
              <a:rPr lang="en-GB" sz="2400" b="1" dirty="0">
                <a:solidFill>
                  <a:srgbClr val="B10059"/>
                </a:solidFill>
              </a:rPr>
              <a:t>Karen Wilson, </a:t>
            </a:r>
            <a:r>
              <a:rPr lang="en-GB" sz="2400" dirty="0">
                <a:solidFill>
                  <a:srgbClr val="B10059"/>
                </a:solidFill>
              </a:rPr>
              <a:t>Clinical Nurse Manager </a:t>
            </a:r>
          </a:p>
          <a:p>
            <a:r>
              <a:rPr lang="en-GB" sz="2400" dirty="0">
                <a:solidFill>
                  <a:srgbClr val="B10059"/>
                </a:solidFill>
              </a:rPr>
              <a:t>NHS Ayrshire &amp; Arran</a:t>
            </a:r>
          </a:p>
        </p:txBody>
      </p:sp>
      <p:pic>
        <p:nvPicPr>
          <p:cNvPr id="18" name="Picture 17">
            <a:extLst>
              <a:ext uri="{FF2B5EF4-FFF2-40B4-BE49-F238E27FC236}">
                <a16:creationId xmlns:a16="http://schemas.microsoft.com/office/drawing/2014/main" id="{7D0EB62A-578C-BBBB-AB46-3010B7A2B1EE}"/>
              </a:ext>
            </a:extLst>
          </p:cNvPr>
          <p:cNvPicPr>
            <a:picLocks noChangeAspect="1"/>
          </p:cNvPicPr>
          <p:nvPr/>
        </p:nvPicPr>
        <p:blipFill>
          <a:blip r:embed="rId4"/>
          <a:stretch>
            <a:fillRect/>
          </a:stretch>
        </p:blipFill>
        <p:spPr>
          <a:xfrm>
            <a:off x="1585663" y="26124"/>
            <a:ext cx="777592" cy="735560"/>
          </a:xfrm>
          <a:prstGeom prst="rect">
            <a:avLst/>
          </a:prstGeom>
        </p:spPr>
      </p:pic>
      <p:pic>
        <p:nvPicPr>
          <p:cNvPr id="19" name="Picture 18">
            <a:extLst>
              <a:ext uri="{FF2B5EF4-FFF2-40B4-BE49-F238E27FC236}">
                <a16:creationId xmlns:a16="http://schemas.microsoft.com/office/drawing/2014/main" id="{C17F06AF-C731-286C-6DA5-22E33725CCE9}"/>
              </a:ext>
            </a:extLst>
          </p:cNvPr>
          <p:cNvPicPr>
            <a:picLocks noChangeAspect="1"/>
          </p:cNvPicPr>
          <p:nvPr/>
        </p:nvPicPr>
        <p:blipFill>
          <a:blip r:embed="rId4"/>
          <a:stretch>
            <a:fillRect/>
          </a:stretch>
        </p:blipFill>
        <p:spPr>
          <a:xfrm>
            <a:off x="8617165" y="55030"/>
            <a:ext cx="777592" cy="735560"/>
          </a:xfrm>
          <a:prstGeom prst="rect">
            <a:avLst/>
          </a:prstGeom>
        </p:spPr>
      </p:pic>
      <p:pic>
        <p:nvPicPr>
          <p:cNvPr id="3" name="Picture 2">
            <a:extLst>
              <a:ext uri="{FF2B5EF4-FFF2-40B4-BE49-F238E27FC236}">
                <a16:creationId xmlns:a16="http://schemas.microsoft.com/office/drawing/2014/main" id="{1B59773D-1C54-4277-C4DF-99F434F1D41B}"/>
              </a:ext>
            </a:extLst>
          </p:cNvPr>
          <p:cNvPicPr>
            <a:picLocks noChangeAspect="1"/>
          </p:cNvPicPr>
          <p:nvPr/>
        </p:nvPicPr>
        <p:blipFill>
          <a:blip r:embed="rId5"/>
          <a:stretch>
            <a:fillRect/>
          </a:stretch>
        </p:blipFill>
        <p:spPr>
          <a:xfrm>
            <a:off x="587832" y="1083197"/>
            <a:ext cx="4418192" cy="4944616"/>
          </a:xfrm>
          <a:prstGeom prst="rect">
            <a:avLst/>
          </a:prstGeom>
        </p:spPr>
      </p:pic>
      <p:pic>
        <p:nvPicPr>
          <p:cNvPr id="6" name="Picture 5">
            <a:extLst>
              <a:ext uri="{FF2B5EF4-FFF2-40B4-BE49-F238E27FC236}">
                <a16:creationId xmlns:a16="http://schemas.microsoft.com/office/drawing/2014/main" id="{00F08565-FC0E-EED0-C08F-8AE6516A0725}"/>
              </a:ext>
            </a:extLst>
          </p:cNvPr>
          <p:cNvPicPr>
            <a:picLocks noChangeAspect="1"/>
          </p:cNvPicPr>
          <p:nvPr/>
        </p:nvPicPr>
        <p:blipFill>
          <a:blip r:embed="rId6"/>
          <a:stretch>
            <a:fillRect/>
          </a:stretch>
        </p:blipFill>
        <p:spPr>
          <a:xfrm>
            <a:off x="5384140" y="1118499"/>
            <a:ext cx="5318797" cy="5141504"/>
          </a:xfrm>
          <a:prstGeom prst="rect">
            <a:avLst/>
          </a:prstGeom>
        </p:spPr>
      </p:pic>
    </p:spTree>
    <p:extLst>
      <p:ext uri="{BB962C8B-B14F-4D97-AF65-F5344CB8AC3E}">
        <p14:creationId xmlns:p14="http://schemas.microsoft.com/office/powerpoint/2010/main" val="369297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B08BC93-BFD6-51AE-BF52-FB68953F9CE8}"/>
              </a:ext>
            </a:extLst>
          </p:cNvPr>
          <p:cNvSpPr txBox="1"/>
          <p:nvPr/>
        </p:nvSpPr>
        <p:spPr>
          <a:xfrm>
            <a:off x="362453" y="6172200"/>
            <a:ext cx="5458838" cy="3648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GB" dirty="0">
                <a:hlinkClick r:id="rId3"/>
              </a:rPr>
              <a:t>Lack of care for ongoing illness | Care Opinion</a:t>
            </a:r>
            <a:endParaRPr lang="en-US" dirty="0"/>
          </a:p>
        </p:txBody>
      </p:sp>
      <p:sp>
        <p:nvSpPr>
          <p:cNvPr id="13" name="TextBox 12">
            <a:extLst>
              <a:ext uri="{FF2B5EF4-FFF2-40B4-BE49-F238E27FC236}">
                <a16:creationId xmlns:a16="http://schemas.microsoft.com/office/drawing/2014/main" id="{1ABEC1CF-A88E-451D-0256-A32139916CCA}"/>
              </a:ext>
            </a:extLst>
          </p:cNvPr>
          <p:cNvSpPr txBox="1"/>
          <p:nvPr/>
        </p:nvSpPr>
        <p:spPr>
          <a:xfrm>
            <a:off x="2459112" y="229680"/>
            <a:ext cx="6724358" cy="830997"/>
          </a:xfrm>
          <a:prstGeom prst="rect">
            <a:avLst/>
          </a:prstGeom>
          <a:noFill/>
        </p:spPr>
        <p:txBody>
          <a:bodyPr wrap="square" rtlCol="0">
            <a:spAutoFit/>
          </a:bodyPr>
          <a:lstStyle/>
          <a:p>
            <a:r>
              <a:rPr lang="en-GB" sz="2400" b="1" dirty="0">
                <a:solidFill>
                  <a:srgbClr val="B10059"/>
                </a:solidFill>
              </a:rPr>
              <a:t>Karen Wilson, </a:t>
            </a:r>
            <a:r>
              <a:rPr lang="en-GB" sz="2400" dirty="0">
                <a:solidFill>
                  <a:srgbClr val="B10059"/>
                </a:solidFill>
              </a:rPr>
              <a:t>Clinical Nurse Manager </a:t>
            </a:r>
          </a:p>
          <a:p>
            <a:r>
              <a:rPr lang="en-GB" sz="2400" dirty="0">
                <a:solidFill>
                  <a:srgbClr val="B10059"/>
                </a:solidFill>
              </a:rPr>
              <a:t>NHS Ayrshire &amp; Arran</a:t>
            </a:r>
          </a:p>
        </p:txBody>
      </p:sp>
      <p:pic>
        <p:nvPicPr>
          <p:cNvPr id="18" name="Picture 17">
            <a:extLst>
              <a:ext uri="{FF2B5EF4-FFF2-40B4-BE49-F238E27FC236}">
                <a16:creationId xmlns:a16="http://schemas.microsoft.com/office/drawing/2014/main" id="{7D0EB62A-578C-BBBB-AB46-3010B7A2B1EE}"/>
              </a:ext>
            </a:extLst>
          </p:cNvPr>
          <p:cNvPicPr>
            <a:picLocks noChangeAspect="1"/>
          </p:cNvPicPr>
          <p:nvPr/>
        </p:nvPicPr>
        <p:blipFill>
          <a:blip r:embed="rId4"/>
          <a:stretch>
            <a:fillRect/>
          </a:stretch>
        </p:blipFill>
        <p:spPr>
          <a:xfrm>
            <a:off x="1585663" y="26124"/>
            <a:ext cx="777592" cy="735560"/>
          </a:xfrm>
          <a:prstGeom prst="rect">
            <a:avLst/>
          </a:prstGeom>
        </p:spPr>
      </p:pic>
      <p:pic>
        <p:nvPicPr>
          <p:cNvPr id="19" name="Picture 18">
            <a:extLst>
              <a:ext uri="{FF2B5EF4-FFF2-40B4-BE49-F238E27FC236}">
                <a16:creationId xmlns:a16="http://schemas.microsoft.com/office/drawing/2014/main" id="{C17F06AF-C731-286C-6DA5-22E33725CCE9}"/>
              </a:ext>
            </a:extLst>
          </p:cNvPr>
          <p:cNvPicPr>
            <a:picLocks noChangeAspect="1"/>
          </p:cNvPicPr>
          <p:nvPr/>
        </p:nvPicPr>
        <p:blipFill>
          <a:blip r:embed="rId4"/>
          <a:stretch>
            <a:fillRect/>
          </a:stretch>
        </p:blipFill>
        <p:spPr>
          <a:xfrm>
            <a:off x="8617165" y="55030"/>
            <a:ext cx="777592" cy="735560"/>
          </a:xfrm>
          <a:prstGeom prst="rect">
            <a:avLst/>
          </a:prstGeom>
        </p:spPr>
      </p:pic>
      <p:pic>
        <p:nvPicPr>
          <p:cNvPr id="4" name="Picture 3">
            <a:extLst>
              <a:ext uri="{FF2B5EF4-FFF2-40B4-BE49-F238E27FC236}">
                <a16:creationId xmlns:a16="http://schemas.microsoft.com/office/drawing/2014/main" id="{42418073-C6A4-171D-9783-BDD58C82E693}"/>
              </a:ext>
            </a:extLst>
          </p:cNvPr>
          <p:cNvPicPr>
            <a:picLocks noChangeAspect="1"/>
          </p:cNvPicPr>
          <p:nvPr/>
        </p:nvPicPr>
        <p:blipFill>
          <a:blip r:embed="rId5"/>
          <a:stretch>
            <a:fillRect/>
          </a:stretch>
        </p:blipFill>
        <p:spPr>
          <a:xfrm>
            <a:off x="1113377" y="1060677"/>
            <a:ext cx="4894880" cy="5044643"/>
          </a:xfrm>
          <a:prstGeom prst="rect">
            <a:avLst/>
          </a:prstGeom>
        </p:spPr>
      </p:pic>
      <p:pic>
        <p:nvPicPr>
          <p:cNvPr id="8" name="Picture 7">
            <a:extLst>
              <a:ext uri="{FF2B5EF4-FFF2-40B4-BE49-F238E27FC236}">
                <a16:creationId xmlns:a16="http://schemas.microsoft.com/office/drawing/2014/main" id="{D5F2CFA6-A273-7E6F-46A8-6321BF772B31}"/>
              </a:ext>
            </a:extLst>
          </p:cNvPr>
          <p:cNvPicPr>
            <a:picLocks noChangeAspect="1"/>
          </p:cNvPicPr>
          <p:nvPr/>
        </p:nvPicPr>
        <p:blipFill>
          <a:blip r:embed="rId6"/>
          <a:stretch>
            <a:fillRect/>
          </a:stretch>
        </p:blipFill>
        <p:spPr>
          <a:xfrm>
            <a:off x="5978901" y="2392771"/>
            <a:ext cx="6038940" cy="3395121"/>
          </a:xfrm>
          <a:prstGeom prst="rect">
            <a:avLst/>
          </a:prstGeom>
        </p:spPr>
      </p:pic>
    </p:spTree>
    <p:extLst>
      <p:ext uri="{BB962C8B-B14F-4D97-AF65-F5344CB8AC3E}">
        <p14:creationId xmlns:p14="http://schemas.microsoft.com/office/powerpoint/2010/main" val="22277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B08BC93-BFD6-51AE-BF52-FB68953F9CE8}"/>
              </a:ext>
            </a:extLst>
          </p:cNvPr>
          <p:cNvSpPr txBox="1"/>
          <p:nvPr/>
        </p:nvSpPr>
        <p:spPr>
          <a:xfrm>
            <a:off x="403656" y="6376618"/>
            <a:ext cx="5458838" cy="3648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GB" dirty="0">
                <a:hlinkClick r:id="rId3"/>
              </a:rPr>
              <a:t>Dirty toilets | Care Opinion</a:t>
            </a:r>
            <a:endParaRPr lang="en-US" dirty="0"/>
          </a:p>
        </p:txBody>
      </p:sp>
      <p:sp>
        <p:nvSpPr>
          <p:cNvPr id="13" name="TextBox 12">
            <a:extLst>
              <a:ext uri="{FF2B5EF4-FFF2-40B4-BE49-F238E27FC236}">
                <a16:creationId xmlns:a16="http://schemas.microsoft.com/office/drawing/2014/main" id="{1ABEC1CF-A88E-451D-0256-A32139916CCA}"/>
              </a:ext>
            </a:extLst>
          </p:cNvPr>
          <p:cNvSpPr txBox="1"/>
          <p:nvPr/>
        </p:nvSpPr>
        <p:spPr>
          <a:xfrm>
            <a:off x="1819861" y="280251"/>
            <a:ext cx="4433455" cy="1200329"/>
          </a:xfrm>
          <a:prstGeom prst="rect">
            <a:avLst/>
          </a:prstGeom>
          <a:noFill/>
        </p:spPr>
        <p:txBody>
          <a:bodyPr wrap="square" rtlCol="0">
            <a:spAutoFit/>
          </a:bodyPr>
          <a:lstStyle/>
          <a:p>
            <a:r>
              <a:rPr lang="en-GB" sz="2400" b="1" dirty="0">
                <a:solidFill>
                  <a:srgbClr val="B10059"/>
                </a:solidFill>
              </a:rPr>
              <a:t>Sandy Carney, </a:t>
            </a:r>
            <a:r>
              <a:rPr lang="en-GB" sz="2400" dirty="0">
                <a:solidFill>
                  <a:srgbClr val="B10059"/>
                </a:solidFill>
              </a:rPr>
              <a:t>Facilities Manager, </a:t>
            </a:r>
          </a:p>
          <a:p>
            <a:r>
              <a:rPr lang="en-GB" sz="2400" dirty="0">
                <a:solidFill>
                  <a:srgbClr val="B10059"/>
                </a:solidFill>
              </a:rPr>
              <a:t>Belfast Health &amp; Social Care </a:t>
            </a:r>
          </a:p>
          <a:p>
            <a:r>
              <a:rPr lang="en-GB" sz="2400" dirty="0">
                <a:solidFill>
                  <a:srgbClr val="B10059"/>
                </a:solidFill>
              </a:rPr>
              <a:t>Trust</a:t>
            </a:r>
          </a:p>
        </p:txBody>
      </p:sp>
      <p:pic>
        <p:nvPicPr>
          <p:cNvPr id="18" name="Picture 17">
            <a:extLst>
              <a:ext uri="{FF2B5EF4-FFF2-40B4-BE49-F238E27FC236}">
                <a16:creationId xmlns:a16="http://schemas.microsoft.com/office/drawing/2014/main" id="{7D0EB62A-578C-BBBB-AB46-3010B7A2B1EE}"/>
              </a:ext>
            </a:extLst>
          </p:cNvPr>
          <p:cNvPicPr>
            <a:picLocks noChangeAspect="1"/>
          </p:cNvPicPr>
          <p:nvPr/>
        </p:nvPicPr>
        <p:blipFill>
          <a:blip r:embed="rId4"/>
          <a:stretch>
            <a:fillRect/>
          </a:stretch>
        </p:blipFill>
        <p:spPr>
          <a:xfrm>
            <a:off x="771162" y="69089"/>
            <a:ext cx="777592" cy="735560"/>
          </a:xfrm>
          <a:prstGeom prst="rect">
            <a:avLst/>
          </a:prstGeom>
        </p:spPr>
      </p:pic>
      <p:pic>
        <p:nvPicPr>
          <p:cNvPr id="19" name="Picture 18">
            <a:extLst>
              <a:ext uri="{FF2B5EF4-FFF2-40B4-BE49-F238E27FC236}">
                <a16:creationId xmlns:a16="http://schemas.microsoft.com/office/drawing/2014/main" id="{C17F06AF-C731-286C-6DA5-22E33725CCE9}"/>
              </a:ext>
            </a:extLst>
          </p:cNvPr>
          <p:cNvPicPr>
            <a:picLocks noChangeAspect="1"/>
          </p:cNvPicPr>
          <p:nvPr/>
        </p:nvPicPr>
        <p:blipFill>
          <a:blip r:embed="rId4"/>
          <a:stretch>
            <a:fillRect/>
          </a:stretch>
        </p:blipFill>
        <p:spPr>
          <a:xfrm>
            <a:off x="8617165" y="55030"/>
            <a:ext cx="777592" cy="735560"/>
          </a:xfrm>
          <a:prstGeom prst="rect">
            <a:avLst/>
          </a:prstGeom>
        </p:spPr>
      </p:pic>
      <p:pic>
        <p:nvPicPr>
          <p:cNvPr id="4" name="Picture 3">
            <a:extLst>
              <a:ext uri="{FF2B5EF4-FFF2-40B4-BE49-F238E27FC236}">
                <a16:creationId xmlns:a16="http://schemas.microsoft.com/office/drawing/2014/main" id="{76820E30-4ABC-9CE8-3D0D-754FB1801D36}"/>
              </a:ext>
            </a:extLst>
          </p:cNvPr>
          <p:cNvPicPr>
            <a:picLocks noChangeAspect="1"/>
          </p:cNvPicPr>
          <p:nvPr/>
        </p:nvPicPr>
        <p:blipFill>
          <a:blip r:embed="rId5"/>
          <a:stretch>
            <a:fillRect/>
          </a:stretch>
        </p:blipFill>
        <p:spPr>
          <a:xfrm>
            <a:off x="722593" y="1606610"/>
            <a:ext cx="5111407" cy="4697355"/>
          </a:xfrm>
          <a:prstGeom prst="rect">
            <a:avLst/>
          </a:prstGeom>
        </p:spPr>
      </p:pic>
      <p:pic>
        <p:nvPicPr>
          <p:cNvPr id="8" name="Picture 7">
            <a:extLst>
              <a:ext uri="{FF2B5EF4-FFF2-40B4-BE49-F238E27FC236}">
                <a16:creationId xmlns:a16="http://schemas.microsoft.com/office/drawing/2014/main" id="{0A5D5123-0AF5-B0DE-FA1B-757943B7667F}"/>
              </a:ext>
            </a:extLst>
          </p:cNvPr>
          <p:cNvPicPr>
            <a:picLocks noChangeAspect="1"/>
          </p:cNvPicPr>
          <p:nvPr/>
        </p:nvPicPr>
        <p:blipFill>
          <a:blip r:embed="rId6"/>
          <a:stretch>
            <a:fillRect/>
          </a:stretch>
        </p:blipFill>
        <p:spPr>
          <a:xfrm>
            <a:off x="6266150" y="641828"/>
            <a:ext cx="4848310" cy="6216172"/>
          </a:xfrm>
          <a:prstGeom prst="rect">
            <a:avLst/>
          </a:prstGeom>
        </p:spPr>
      </p:pic>
      <p:pic>
        <p:nvPicPr>
          <p:cNvPr id="6" name="Picture 5">
            <a:extLst>
              <a:ext uri="{FF2B5EF4-FFF2-40B4-BE49-F238E27FC236}">
                <a16:creationId xmlns:a16="http://schemas.microsoft.com/office/drawing/2014/main" id="{06214E2D-2A55-8C00-5AC3-0E431630136B}"/>
              </a:ext>
            </a:extLst>
          </p:cNvPr>
          <p:cNvPicPr>
            <a:picLocks noChangeAspect="1"/>
          </p:cNvPicPr>
          <p:nvPr/>
        </p:nvPicPr>
        <p:blipFill>
          <a:blip r:embed="rId7"/>
          <a:stretch>
            <a:fillRect/>
          </a:stretch>
        </p:blipFill>
        <p:spPr>
          <a:xfrm>
            <a:off x="4431654" y="4806222"/>
            <a:ext cx="2567133" cy="890335"/>
          </a:xfrm>
          <a:prstGeom prst="rect">
            <a:avLst/>
          </a:prstGeom>
        </p:spPr>
      </p:pic>
    </p:spTree>
    <p:extLst>
      <p:ext uri="{BB962C8B-B14F-4D97-AF65-F5344CB8AC3E}">
        <p14:creationId xmlns:p14="http://schemas.microsoft.com/office/powerpoint/2010/main" val="14722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B08BC93-BFD6-51AE-BF52-FB68953F9CE8}"/>
              </a:ext>
            </a:extLst>
          </p:cNvPr>
          <p:cNvSpPr txBox="1"/>
          <p:nvPr/>
        </p:nvSpPr>
        <p:spPr>
          <a:xfrm>
            <a:off x="403656" y="6376618"/>
            <a:ext cx="5458838" cy="3648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GB" dirty="0">
                <a:hlinkClick r:id="rId3"/>
              </a:rPr>
              <a:t>Dirty toilets | Care Opinion</a:t>
            </a:r>
            <a:endParaRPr lang="en-US" dirty="0"/>
          </a:p>
        </p:txBody>
      </p:sp>
      <p:sp>
        <p:nvSpPr>
          <p:cNvPr id="13" name="TextBox 12">
            <a:extLst>
              <a:ext uri="{FF2B5EF4-FFF2-40B4-BE49-F238E27FC236}">
                <a16:creationId xmlns:a16="http://schemas.microsoft.com/office/drawing/2014/main" id="{1ABEC1CF-A88E-451D-0256-A32139916CCA}"/>
              </a:ext>
            </a:extLst>
          </p:cNvPr>
          <p:cNvSpPr txBox="1"/>
          <p:nvPr/>
        </p:nvSpPr>
        <p:spPr>
          <a:xfrm>
            <a:off x="1819861" y="280251"/>
            <a:ext cx="4433455" cy="1200329"/>
          </a:xfrm>
          <a:prstGeom prst="rect">
            <a:avLst/>
          </a:prstGeom>
          <a:noFill/>
        </p:spPr>
        <p:txBody>
          <a:bodyPr wrap="square" rtlCol="0">
            <a:spAutoFit/>
          </a:bodyPr>
          <a:lstStyle/>
          <a:p>
            <a:r>
              <a:rPr lang="en-GB" sz="2400" b="1" dirty="0">
                <a:solidFill>
                  <a:srgbClr val="B10059"/>
                </a:solidFill>
              </a:rPr>
              <a:t>Sandy Carney, </a:t>
            </a:r>
            <a:r>
              <a:rPr lang="en-GB" sz="2400" dirty="0">
                <a:solidFill>
                  <a:srgbClr val="B10059"/>
                </a:solidFill>
              </a:rPr>
              <a:t>Facilities Manager, </a:t>
            </a:r>
          </a:p>
          <a:p>
            <a:r>
              <a:rPr lang="en-GB" sz="2400" dirty="0">
                <a:solidFill>
                  <a:srgbClr val="B10059"/>
                </a:solidFill>
              </a:rPr>
              <a:t>Belfast Health &amp; Social Care </a:t>
            </a:r>
          </a:p>
          <a:p>
            <a:r>
              <a:rPr lang="en-GB" sz="2400" dirty="0">
                <a:solidFill>
                  <a:srgbClr val="B10059"/>
                </a:solidFill>
              </a:rPr>
              <a:t>Trust</a:t>
            </a:r>
          </a:p>
        </p:txBody>
      </p:sp>
      <p:pic>
        <p:nvPicPr>
          <p:cNvPr id="18" name="Picture 17">
            <a:extLst>
              <a:ext uri="{FF2B5EF4-FFF2-40B4-BE49-F238E27FC236}">
                <a16:creationId xmlns:a16="http://schemas.microsoft.com/office/drawing/2014/main" id="{7D0EB62A-578C-BBBB-AB46-3010B7A2B1EE}"/>
              </a:ext>
            </a:extLst>
          </p:cNvPr>
          <p:cNvPicPr>
            <a:picLocks noChangeAspect="1"/>
          </p:cNvPicPr>
          <p:nvPr/>
        </p:nvPicPr>
        <p:blipFill>
          <a:blip r:embed="rId4"/>
          <a:stretch>
            <a:fillRect/>
          </a:stretch>
        </p:blipFill>
        <p:spPr>
          <a:xfrm>
            <a:off x="771162" y="69089"/>
            <a:ext cx="777592" cy="735560"/>
          </a:xfrm>
          <a:prstGeom prst="rect">
            <a:avLst/>
          </a:prstGeom>
        </p:spPr>
      </p:pic>
      <p:pic>
        <p:nvPicPr>
          <p:cNvPr id="19" name="Picture 18">
            <a:extLst>
              <a:ext uri="{FF2B5EF4-FFF2-40B4-BE49-F238E27FC236}">
                <a16:creationId xmlns:a16="http://schemas.microsoft.com/office/drawing/2014/main" id="{C17F06AF-C731-286C-6DA5-22E33725CCE9}"/>
              </a:ext>
            </a:extLst>
          </p:cNvPr>
          <p:cNvPicPr>
            <a:picLocks noChangeAspect="1"/>
          </p:cNvPicPr>
          <p:nvPr/>
        </p:nvPicPr>
        <p:blipFill>
          <a:blip r:embed="rId4"/>
          <a:stretch>
            <a:fillRect/>
          </a:stretch>
        </p:blipFill>
        <p:spPr>
          <a:xfrm>
            <a:off x="8617165" y="55030"/>
            <a:ext cx="777592" cy="735560"/>
          </a:xfrm>
          <a:prstGeom prst="rect">
            <a:avLst/>
          </a:prstGeom>
        </p:spPr>
      </p:pic>
      <p:pic>
        <p:nvPicPr>
          <p:cNvPr id="3" name="Picture 2">
            <a:extLst>
              <a:ext uri="{FF2B5EF4-FFF2-40B4-BE49-F238E27FC236}">
                <a16:creationId xmlns:a16="http://schemas.microsoft.com/office/drawing/2014/main" id="{AA084203-E47B-7BFE-825A-66BA73DDBE12}"/>
              </a:ext>
            </a:extLst>
          </p:cNvPr>
          <p:cNvPicPr>
            <a:picLocks noChangeAspect="1"/>
          </p:cNvPicPr>
          <p:nvPr/>
        </p:nvPicPr>
        <p:blipFill>
          <a:blip r:embed="rId5"/>
          <a:stretch>
            <a:fillRect/>
          </a:stretch>
        </p:blipFill>
        <p:spPr>
          <a:xfrm>
            <a:off x="3271268" y="1813763"/>
            <a:ext cx="6908779" cy="4162982"/>
          </a:xfrm>
          <a:prstGeom prst="rect">
            <a:avLst/>
          </a:prstGeom>
        </p:spPr>
      </p:pic>
    </p:spTree>
    <p:extLst>
      <p:ext uri="{BB962C8B-B14F-4D97-AF65-F5344CB8AC3E}">
        <p14:creationId xmlns:p14="http://schemas.microsoft.com/office/powerpoint/2010/main" val="415908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Item xmlns="f47fa861-369f-4035-a868-dd727a8f1e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CBE583-9DFB-4A48-AAD6-A4069741CFB1}">
  <ds:schemaRefs>
    <ds:schemaRef ds:uri="http://schemas.microsoft.com/sharepoint/v3/contenttype/forms"/>
  </ds:schemaRefs>
</ds:datastoreItem>
</file>

<file path=customXml/itemProps2.xml><?xml version="1.0" encoding="utf-8"?>
<ds:datastoreItem xmlns:ds="http://schemas.openxmlformats.org/officeDocument/2006/customXml" ds:itemID="{C8A98232-89F1-4116-8485-CBDA71D1EFB0}">
  <ds:schemaRefs>
    <ds:schemaRef ds:uri="db480776-5128-43a3-b677-12ebb2d77427"/>
    <ds:schemaRef ds:uri="f47fa861-369f-4035-a868-dd727a8f1eb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3A9A1E-B28D-46C8-ADB7-EDD5A5CBC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1550</Words>
  <Application>Microsoft Office PowerPoint</Application>
  <PresentationFormat>Widescreen</PresentationFormat>
  <Paragraphs>123</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Canva Sans Bold</vt:lpstr>
      <vt:lpstr>MuseoSans500</vt:lpstr>
      <vt:lpstr>Veto Com</vt:lpstr>
      <vt:lpstr>VetoComRegular</vt:lpstr>
      <vt:lpstr>Office Theme</vt:lpstr>
      <vt:lpstr>PowerPoint Presentation</vt:lpstr>
      <vt:lpstr>Responding to Stories on Care Opinion – Not just a simple reply</vt:lpstr>
      <vt:lpstr>Good practice in responding</vt:lpstr>
      <vt:lpstr>So, what makes a Star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Dendy</dc:creator>
  <cp:lastModifiedBy>Tracy Molloy</cp:lastModifiedBy>
  <cp:revision>2</cp:revision>
  <dcterms:created xsi:type="dcterms:W3CDTF">2023-11-10T11:08:34Z</dcterms:created>
  <dcterms:modified xsi:type="dcterms:W3CDTF">2024-05-01T20:15:55Z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