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69" r:id="rId5"/>
    <p:sldId id="273" r:id="rId6"/>
    <p:sldId id="274" r:id="rId7"/>
    <p:sldId id="275" r:id="rId8"/>
    <p:sldId id="276" r:id="rId9"/>
    <p:sldId id="260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E45"/>
    <a:srgbClr val="B1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7" autoAdjust="0"/>
    <p:restoredTop sz="94660"/>
  </p:normalViewPr>
  <p:slideViewPr>
    <p:cSldViewPr>
      <p:cViewPr varScale="1">
        <p:scale>
          <a:sx n="108" d="100"/>
          <a:sy n="108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opinions/399700" TargetMode="External"/><Relationship Id="rId2" Type="http://schemas.openxmlformats.org/officeDocument/2006/relationships/hyperlink" Target="https://www.careopinion.org.uk/youropin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9124D-BD51-4ADF-AFBE-0B40C104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3" r="5900" b="28095"/>
          <a:stretch/>
        </p:blipFill>
        <p:spPr>
          <a:xfrm>
            <a:off x="1331640" y="764704"/>
            <a:ext cx="6131781" cy="1872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151" y="2650970"/>
            <a:ext cx="6858000" cy="1163464"/>
          </a:xfrm>
        </p:spPr>
        <p:txBody>
          <a:bodyPr/>
          <a:lstStyle/>
          <a:p>
            <a:r>
              <a:rPr lang="en-GB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 Mats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30920-F8EC-4234-8EDB-9567296228A0}"/>
              </a:ext>
            </a:extLst>
          </p:cNvPr>
          <p:cNvSpPr txBox="1"/>
          <p:nvPr/>
        </p:nvSpPr>
        <p:spPr>
          <a:xfrm>
            <a:off x="1421403" y="4437112"/>
            <a:ext cx="674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B1E45"/>
                </a:solidFill>
              </a:rPr>
              <a:t>Why do we keep talking about Talking Mats?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8BB6-1914-4871-B0FF-BA51643C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143000"/>
          </a:xfrm>
        </p:spPr>
        <p:txBody>
          <a:bodyPr/>
          <a:lstStyle/>
          <a:p>
            <a:r>
              <a:rPr lang="en-GB" sz="6600" dirty="0">
                <a:hlinkClick r:id="rId2"/>
              </a:rPr>
              <a:t>Tell your story </a:t>
            </a:r>
            <a:endParaRPr lang="en-GB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E1632-F1D1-482E-8B3C-8F4490C879DF}"/>
              </a:ext>
            </a:extLst>
          </p:cNvPr>
          <p:cNvSpPr txBox="1"/>
          <p:nvPr/>
        </p:nvSpPr>
        <p:spPr>
          <a:xfrm>
            <a:off x="2123728" y="15567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hlinkClick r:id="rId3"/>
              </a:rPr>
              <a:t>Example Story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6810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0544C-EFCF-4348-B7A1-52E7DB4D5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0" y="116632"/>
            <a:ext cx="9072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89DC7E-12C7-4312-B1C6-51E3C922B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6" y="0"/>
            <a:ext cx="8661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055CF-2BB4-442A-BED3-10EFDFA9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8" y="0"/>
            <a:ext cx="7482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3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226130-2577-4F4D-B0B8-A2373295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0" y="0"/>
            <a:ext cx="7409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83491D-9C3B-4802-88FA-21FCD164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1" y="0"/>
            <a:ext cx="7876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97901C-E92D-4C36-868E-DAA9B226E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6" y="0"/>
            <a:ext cx="7200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B10059"/>
                </a:solidFill>
                <a:latin typeface="Calibri" panose="020F0502020204030204" pitchFamily="34" charset="0"/>
              </a:rPr>
              <a:t>If you have any questions at all about using Talking Mats just get in touch.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465313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5B1E45"/>
                </a:solidFill>
                <a:latin typeface="Calibri" panose="020F0502020204030204" pitchFamily="34" charset="0"/>
              </a:rPr>
              <a:t>cally.bowman@careopinion.org.uk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41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Talking Mats</vt:lpstr>
      <vt:lpstr>Tell your 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Patient Opinion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JamesM</dc:creator>
  <cp:lastModifiedBy>Cally Bowman</cp:lastModifiedBy>
  <cp:revision>40</cp:revision>
  <dcterms:created xsi:type="dcterms:W3CDTF">2012-02-08T17:05:39Z</dcterms:created>
  <dcterms:modified xsi:type="dcterms:W3CDTF">2017-10-31T12:43:24Z</dcterms:modified>
</cp:coreProperties>
</file>