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drawing1.xml" ContentType="application/vnd.ms-office.drawingml.diagramDrawing+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1" r:id="rId2"/>
  </p:sldMasterIdLst>
  <p:notesMasterIdLst>
    <p:notesMasterId r:id="rId24"/>
  </p:notesMasterIdLst>
  <p:handoutMasterIdLst>
    <p:handoutMasterId r:id="rId25"/>
  </p:handoutMasterIdLst>
  <p:sldIdLst>
    <p:sldId id="657" r:id="rId3"/>
    <p:sldId id="817" r:id="rId4"/>
    <p:sldId id="818" r:id="rId5"/>
    <p:sldId id="794" r:id="rId6"/>
    <p:sldId id="787" r:id="rId7"/>
    <p:sldId id="814" r:id="rId8"/>
    <p:sldId id="793" r:id="rId9"/>
    <p:sldId id="813" r:id="rId10"/>
    <p:sldId id="256" r:id="rId11"/>
    <p:sldId id="819" r:id="rId12"/>
    <p:sldId id="815" r:id="rId13"/>
    <p:sldId id="811" r:id="rId14"/>
    <p:sldId id="798" r:id="rId15"/>
    <p:sldId id="796" r:id="rId16"/>
    <p:sldId id="507" r:id="rId17"/>
    <p:sldId id="812" r:id="rId18"/>
    <p:sldId id="810" r:id="rId19"/>
    <p:sldId id="260" r:id="rId20"/>
    <p:sldId id="805" r:id="rId21"/>
    <p:sldId id="816" r:id="rId22"/>
    <p:sldId id="718" r:id="rId23"/>
  </p:sldIdLst>
  <p:sldSz cx="9144000" cy="6858000" type="screen4x3"/>
  <p:notesSz cx="6669088" cy="9926638"/>
  <p:defaultTextStyle>
    <a:defPPr>
      <a:defRPr lang="en-GB"/>
    </a:defPPr>
    <a:lvl1pPr algn="ctr" rtl="0" fontAlgn="base">
      <a:spcBef>
        <a:spcPct val="0"/>
      </a:spcBef>
      <a:spcAft>
        <a:spcPct val="0"/>
      </a:spcAft>
      <a:defRPr sz="3200" b="1" kern="1200">
        <a:solidFill>
          <a:schemeClr val="accent2"/>
        </a:solidFill>
        <a:latin typeface="Arial" charset="0"/>
        <a:ea typeface="+mn-ea"/>
        <a:cs typeface="+mn-cs"/>
      </a:defRPr>
    </a:lvl1pPr>
    <a:lvl2pPr marL="457200" algn="ctr" rtl="0" fontAlgn="base">
      <a:spcBef>
        <a:spcPct val="0"/>
      </a:spcBef>
      <a:spcAft>
        <a:spcPct val="0"/>
      </a:spcAft>
      <a:defRPr sz="3200" b="1" kern="1200">
        <a:solidFill>
          <a:schemeClr val="accent2"/>
        </a:solidFill>
        <a:latin typeface="Arial" charset="0"/>
        <a:ea typeface="+mn-ea"/>
        <a:cs typeface="+mn-cs"/>
      </a:defRPr>
    </a:lvl2pPr>
    <a:lvl3pPr marL="914400" algn="ctr" rtl="0" fontAlgn="base">
      <a:spcBef>
        <a:spcPct val="0"/>
      </a:spcBef>
      <a:spcAft>
        <a:spcPct val="0"/>
      </a:spcAft>
      <a:defRPr sz="3200" b="1" kern="1200">
        <a:solidFill>
          <a:schemeClr val="accent2"/>
        </a:solidFill>
        <a:latin typeface="Arial" charset="0"/>
        <a:ea typeface="+mn-ea"/>
        <a:cs typeface="+mn-cs"/>
      </a:defRPr>
    </a:lvl3pPr>
    <a:lvl4pPr marL="1371600" algn="ctr" rtl="0" fontAlgn="base">
      <a:spcBef>
        <a:spcPct val="0"/>
      </a:spcBef>
      <a:spcAft>
        <a:spcPct val="0"/>
      </a:spcAft>
      <a:defRPr sz="3200" b="1" kern="1200">
        <a:solidFill>
          <a:schemeClr val="accent2"/>
        </a:solidFill>
        <a:latin typeface="Arial" charset="0"/>
        <a:ea typeface="+mn-ea"/>
        <a:cs typeface="+mn-cs"/>
      </a:defRPr>
    </a:lvl4pPr>
    <a:lvl5pPr marL="1828800" algn="ctr" rtl="0" fontAlgn="base">
      <a:spcBef>
        <a:spcPct val="0"/>
      </a:spcBef>
      <a:spcAft>
        <a:spcPct val="0"/>
      </a:spcAft>
      <a:defRPr sz="3200" b="1" kern="1200">
        <a:solidFill>
          <a:schemeClr val="accent2"/>
        </a:solidFill>
        <a:latin typeface="Arial" charset="0"/>
        <a:ea typeface="+mn-ea"/>
        <a:cs typeface="+mn-cs"/>
      </a:defRPr>
    </a:lvl5pPr>
    <a:lvl6pPr marL="2286000" algn="l" defTabSz="914400" rtl="0" eaLnBrk="1" latinLnBrk="0" hangingPunct="1">
      <a:defRPr sz="3200" b="1" kern="1200">
        <a:solidFill>
          <a:schemeClr val="accent2"/>
        </a:solidFill>
        <a:latin typeface="Arial" charset="0"/>
        <a:ea typeface="+mn-ea"/>
        <a:cs typeface="+mn-cs"/>
      </a:defRPr>
    </a:lvl6pPr>
    <a:lvl7pPr marL="2743200" algn="l" defTabSz="914400" rtl="0" eaLnBrk="1" latinLnBrk="0" hangingPunct="1">
      <a:defRPr sz="3200" b="1" kern="1200">
        <a:solidFill>
          <a:schemeClr val="accent2"/>
        </a:solidFill>
        <a:latin typeface="Arial" charset="0"/>
        <a:ea typeface="+mn-ea"/>
        <a:cs typeface="+mn-cs"/>
      </a:defRPr>
    </a:lvl7pPr>
    <a:lvl8pPr marL="3200400" algn="l" defTabSz="914400" rtl="0" eaLnBrk="1" latinLnBrk="0" hangingPunct="1">
      <a:defRPr sz="3200" b="1" kern="1200">
        <a:solidFill>
          <a:schemeClr val="accent2"/>
        </a:solidFill>
        <a:latin typeface="Arial" charset="0"/>
        <a:ea typeface="+mn-ea"/>
        <a:cs typeface="+mn-cs"/>
      </a:defRPr>
    </a:lvl8pPr>
    <a:lvl9pPr marL="3657600" algn="l" defTabSz="914400" rtl="0" eaLnBrk="1" latinLnBrk="0" hangingPunct="1">
      <a:defRPr sz="3200" b="1" kern="1200">
        <a:solidFill>
          <a:schemeClr val="accent2"/>
        </a:solidFill>
        <a:latin typeface="Arial" charset="0"/>
        <a:ea typeface="+mn-ea"/>
        <a:cs typeface="+mn-cs"/>
      </a:defRPr>
    </a:lvl9pPr>
  </p:defaultTextStyle>
  <p:extLst>
    <p:ext uri="{521415D9-36F7-43E2-AB2F-B90AF26B5E84}">
      <p14:sectionLst xmlns:p14="http://schemas.microsoft.com/office/powerpoint/2010/main">
        <p14:section name="Default Section" id="{1EF9B290-A34D-4FCC-BE57-384B85A7E246}">
          <p14:sldIdLst>
            <p14:sldId id="657"/>
            <p14:sldId id="817"/>
            <p14:sldId id="818"/>
            <p14:sldId id="794"/>
            <p14:sldId id="787"/>
            <p14:sldId id="814"/>
            <p14:sldId id="793"/>
            <p14:sldId id="813"/>
            <p14:sldId id="256"/>
            <p14:sldId id="819"/>
            <p14:sldId id="815"/>
            <p14:sldId id="811"/>
            <p14:sldId id="798"/>
            <p14:sldId id="796"/>
            <p14:sldId id="507"/>
            <p14:sldId id="812"/>
            <p14:sldId id="810"/>
            <p14:sldId id="260"/>
            <p14:sldId id="805"/>
            <p14:sldId id="816"/>
            <p14:sldId id="71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990000"/>
    <a:srgbClr val="6600FF"/>
    <a:srgbClr val="993300"/>
    <a:srgbClr val="CC66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641" autoAdjust="0"/>
    <p:restoredTop sz="94660"/>
  </p:normalViewPr>
  <p:slideViewPr>
    <p:cSldViewPr>
      <p:cViewPr varScale="1">
        <p:scale>
          <a:sx n="63" d="100"/>
          <a:sy n="63" d="100"/>
        </p:scale>
        <p:origin x="1340" y="48"/>
      </p:cViewPr>
      <p:guideLst>
        <p:guide orient="horz" pos="2160"/>
        <p:guide pos="2880"/>
      </p:guideLst>
    </p:cSldViewPr>
  </p:slideViewPr>
  <p:notesTextViewPr>
    <p:cViewPr>
      <p:scale>
        <a:sx n="3" d="2"/>
        <a:sy n="3" d="2"/>
      </p:scale>
      <p:origin x="0" y="0"/>
    </p:cViewPr>
  </p:notesTextViewPr>
  <p:sorterViewPr>
    <p:cViewPr varScale="1">
      <p:scale>
        <a:sx n="1" d="1"/>
        <a:sy n="1" d="1"/>
      </p:scale>
      <p:origin x="0" y="-56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DE8597-8E74-40CB-AFE7-DD0ACF20A9D5}" type="doc">
      <dgm:prSet loTypeId="urn:microsoft.com/office/officeart/2005/8/layout/gear1" loCatId="process" qsTypeId="urn:microsoft.com/office/officeart/2005/8/quickstyle/simple1" qsCatId="simple" csTypeId="urn:microsoft.com/office/officeart/2005/8/colors/accent6_3" csCatId="accent6" phldr="1"/>
      <dgm:spPr/>
      <dgm:t>
        <a:bodyPr/>
        <a:lstStyle/>
        <a:p>
          <a:endParaRPr lang="en-GB"/>
        </a:p>
      </dgm:t>
    </dgm:pt>
    <dgm:pt modelId="{0CC6049C-8DEA-4BBF-A7B9-F50C3669F920}">
      <dgm:prSet phldrT="[Text]"/>
      <dgm:spPr/>
      <dgm:t>
        <a:bodyPr/>
        <a:lstStyle/>
        <a:p>
          <a:r>
            <a:rPr lang="en-GB" dirty="0"/>
            <a:t>Care home</a:t>
          </a:r>
        </a:p>
      </dgm:t>
    </dgm:pt>
    <dgm:pt modelId="{0F27F5D6-C646-4ACE-873C-EA788551FB3B}" type="parTrans" cxnId="{AB3C3DD6-2302-4B15-B8FD-33BF13A689F4}">
      <dgm:prSet/>
      <dgm:spPr/>
      <dgm:t>
        <a:bodyPr/>
        <a:lstStyle/>
        <a:p>
          <a:endParaRPr lang="en-GB"/>
        </a:p>
      </dgm:t>
    </dgm:pt>
    <dgm:pt modelId="{4ABD6F00-E63E-40E5-8BC4-821CA4579675}" type="sibTrans" cxnId="{AB3C3DD6-2302-4B15-B8FD-33BF13A689F4}">
      <dgm:prSet/>
      <dgm:spPr/>
      <dgm:t>
        <a:bodyPr/>
        <a:lstStyle/>
        <a:p>
          <a:endParaRPr lang="en-GB"/>
        </a:p>
      </dgm:t>
    </dgm:pt>
    <dgm:pt modelId="{BF64D045-9755-4FBE-BACF-31BBD3E0E3A5}">
      <dgm:prSet phldrT="[Text]"/>
      <dgm:spPr/>
      <dgm:t>
        <a:bodyPr/>
        <a:lstStyle/>
        <a:p>
          <a:r>
            <a:rPr lang="en-GB" dirty="0"/>
            <a:t>Kindness</a:t>
          </a:r>
        </a:p>
      </dgm:t>
    </dgm:pt>
    <dgm:pt modelId="{CFE6A44F-9C7A-48CC-8910-52BC40770E0C}" type="parTrans" cxnId="{F5CCD690-5951-4A18-8485-5E6D01F4453D}">
      <dgm:prSet/>
      <dgm:spPr/>
      <dgm:t>
        <a:bodyPr/>
        <a:lstStyle/>
        <a:p>
          <a:endParaRPr lang="en-GB"/>
        </a:p>
      </dgm:t>
    </dgm:pt>
    <dgm:pt modelId="{2C08F8E0-68BA-4F14-8D37-595E48F4BAB0}" type="sibTrans" cxnId="{F5CCD690-5951-4A18-8485-5E6D01F4453D}">
      <dgm:prSet/>
      <dgm:spPr/>
      <dgm:t>
        <a:bodyPr/>
        <a:lstStyle/>
        <a:p>
          <a:endParaRPr lang="en-GB"/>
        </a:p>
      </dgm:t>
    </dgm:pt>
    <dgm:pt modelId="{9BD35A68-DDFA-403D-884D-A128BA30A415}">
      <dgm:prSet phldrT="[Text]"/>
      <dgm:spPr/>
      <dgm:t>
        <a:bodyPr/>
        <a:lstStyle/>
        <a:p>
          <a:r>
            <a:rPr lang="en-GB" dirty="0"/>
            <a:t>A&amp;E</a:t>
          </a:r>
        </a:p>
      </dgm:t>
    </dgm:pt>
    <dgm:pt modelId="{D21239C8-B92B-4731-8B78-1B2A9A06D143}" type="parTrans" cxnId="{CBA7BA17-1F15-4651-A5DF-E8D551BC4170}">
      <dgm:prSet/>
      <dgm:spPr/>
      <dgm:t>
        <a:bodyPr/>
        <a:lstStyle/>
        <a:p>
          <a:endParaRPr lang="en-GB"/>
        </a:p>
      </dgm:t>
    </dgm:pt>
    <dgm:pt modelId="{E888F327-7B62-4D47-9DE2-0E6FE70AAB7E}" type="sibTrans" cxnId="{CBA7BA17-1F15-4651-A5DF-E8D551BC4170}">
      <dgm:prSet/>
      <dgm:spPr/>
      <dgm:t>
        <a:bodyPr/>
        <a:lstStyle/>
        <a:p>
          <a:endParaRPr lang="en-GB"/>
        </a:p>
      </dgm:t>
    </dgm:pt>
    <dgm:pt modelId="{DD997692-46A7-48A4-9D0D-D8A9E91266B1}">
      <dgm:prSet phldrT="[Text]"/>
      <dgm:spPr/>
      <dgm:t>
        <a:bodyPr/>
        <a:lstStyle/>
        <a:p>
          <a:r>
            <a:rPr lang="en-GB" dirty="0"/>
            <a:t>Waiting</a:t>
          </a:r>
        </a:p>
      </dgm:t>
    </dgm:pt>
    <dgm:pt modelId="{3469C4A9-C1B1-4F95-9FFF-A6E0D76C156D}" type="parTrans" cxnId="{4046D2CF-3350-4484-B43E-1A1DE7E2BF2E}">
      <dgm:prSet/>
      <dgm:spPr/>
      <dgm:t>
        <a:bodyPr/>
        <a:lstStyle/>
        <a:p>
          <a:endParaRPr lang="en-GB"/>
        </a:p>
      </dgm:t>
    </dgm:pt>
    <dgm:pt modelId="{9D82CF93-1758-40D0-9C38-C431BA68C65E}" type="sibTrans" cxnId="{4046D2CF-3350-4484-B43E-1A1DE7E2BF2E}">
      <dgm:prSet/>
      <dgm:spPr/>
      <dgm:t>
        <a:bodyPr/>
        <a:lstStyle/>
        <a:p>
          <a:endParaRPr lang="en-GB"/>
        </a:p>
      </dgm:t>
    </dgm:pt>
    <dgm:pt modelId="{E8866E0A-1F78-4FAC-BE62-C29C5272C0C9}">
      <dgm:prSet phldrT="[Text]"/>
      <dgm:spPr/>
      <dgm:t>
        <a:bodyPr/>
        <a:lstStyle/>
        <a:p>
          <a:r>
            <a:rPr lang="en-GB" dirty="0"/>
            <a:t>Information</a:t>
          </a:r>
        </a:p>
      </dgm:t>
    </dgm:pt>
    <dgm:pt modelId="{E602DACB-6CBE-4805-9655-475FA20F383A}" type="parTrans" cxnId="{4019253C-E3BD-415E-A52B-7D18BD703D59}">
      <dgm:prSet/>
      <dgm:spPr/>
      <dgm:t>
        <a:bodyPr/>
        <a:lstStyle/>
        <a:p>
          <a:endParaRPr lang="en-GB"/>
        </a:p>
      </dgm:t>
    </dgm:pt>
    <dgm:pt modelId="{34BBD2E6-FAB3-4A46-904F-38C93F208E53}" type="sibTrans" cxnId="{4019253C-E3BD-415E-A52B-7D18BD703D59}">
      <dgm:prSet/>
      <dgm:spPr/>
      <dgm:t>
        <a:bodyPr/>
        <a:lstStyle/>
        <a:p>
          <a:endParaRPr lang="en-GB"/>
        </a:p>
      </dgm:t>
    </dgm:pt>
    <dgm:pt modelId="{2E97001C-4891-4D51-B77F-526F21791276}">
      <dgm:prSet phldrT="[Text]"/>
      <dgm:spPr/>
      <dgm:t>
        <a:bodyPr/>
        <a:lstStyle/>
        <a:p>
          <a:r>
            <a:rPr lang="en-GB" dirty="0"/>
            <a:t>Recovery</a:t>
          </a:r>
        </a:p>
      </dgm:t>
    </dgm:pt>
    <dgm:pt modelId="{72457039-F75C-401B-9BF8-F5A5BFF0193F}" type="parTrans" cxnId="{8191DA90-6338-45B5-9B2E-3017D85970B5}">
      <dgm:prSet/>
      <dgm:spPr/>
      <dgm:t>
        <a:bodyPr/>
        <a:lstStyle/>
        <a:p>
          <a:endParaRPr lang="en-GB"/>
        </a:p>
      </dgm:t>
    </dgm:pt>
    <dgm:pt modelId="{54135080-C128-45DF-80C4-0DCD7B186F32}" type="sibTrans" cxnId="{8191DA90-6338-45B5-9B2E-3017D85970B5}">
      <dgm:prSet/>
      <dgm:spPr/>
      <dgm:t>
        <a:bodyPr/>
        <a:lstStyle/>
        <a:p>
          <a:endParaRPr lang="en-GB"/>
        </a:p>
      </dgm:t>
    </dgm:pt>
    <dgm:pt modelId="{47AF0C2C-2205-4D1C-A569-BD016E82A31A}">
      <dgm:prSet phldrT="[Text]"/>
      <dgm:spPr/>
      <dgm:t>
        <a:bodyPr/>
        <a:lstStyle/>
        <a:p>
          <a:r>
            <a:rPr lang="en-GB" dirty="0"/>
            <a:t>OT</a:t>
          </a:r>
        </a:p>
      </dgm:t>
    </dgm:pt>
    <dgm:pt modelId="{9D3EE75C-843C-4DC9-AF73-958B36067D7A}" type="parTrans" cxnId="{1BCB37BE-F568-4C2D-B6EB-FBF7EE3B8A71}">
      <dgm:prSet/>
      <dgm:spPr/>
      <dgm:t>
        <a:bodyPr/>
        <a:lstStyle/>
        <a:p>
          <a:endParaRPr lang="en-GB"/>
        </a:p>
      </dgm:t>
    </dgm:pt>
    <dgm:pt modelId="{2FB29BC2-334C-4670-80EE-67069A461F81}" type="sibTrans" cxnId="{1BCB37BE-F568-4C2D-B6EB-FBF7EE3B8A71}">
      <dgm:prSet/>
      <dgm:spPr/>
      <dgm:t>
        <a:bodyPr/>
        <a:lstStyle/>
        <a:p>
          <a:endParaRPr lang="en-GB"/>
        </a:p>
      </dgm:t>
    </dgm:pt>
    <dgm:pt modelId="{01ECABBC-B9C1-4411-A53B-9858885FCE92}">
      <dgm:prSet phldrT="[Text]"/>
      <dgm:spPr/>
      <dgm:t>
        <a:bodyPr/>
        <a:lstStyle/>
        <a:p>
          <a:r>
            <a:rPr lang="en-GB" dirty="0" err="1"/>
            <a:t>Physio</a:t>
          </a:r>
          <a:endParaRPr lang="en-GB" dirty="0"/>
        </a:p>
      </dgm:t>
    </dgm:pt>
    <dgm:pt modelId="{85CCC83D-6A1C-4AF1-99D8-93BBF9DF4A05}" type="parTrans" cxnId="{D12C6037-B578-4A66-9EDC-81876DB5F1F2}">
      <dgm:prSet/>
      <dgm:spPr/>
      <dgm:t>
        <a:bodyPr/>
        <a:lstStyle/>
        <a:p>
          <a:endParaRPr lang="en-GB"/>
        </a:p>
      </dgm:t>
    </dgm:pt>
    <dgm:pt modelId="{97ED79B8-A916-4E81-909E-4D2A24C6805F}" type="sibTrans" cxnId="{D12C6037-B578-4A66-9EDC-81876DB5F1F2}">
      <dgm:prSet/>
      <dgm:spPr/>
      <dgm:t>
        <a:bodyPr/>
        <a:lstStyle/>
        <a:p>
          <a:endParaRPr lang="en-GB"/>
        </a:p>
      </dgm:t>
    </dgm:pt>
    <dgm:pt modelId="{5FECF29B-A311-4C57-8EF3-73A196C0549D}">
      <dgm:prSet phldrT="[Text]"/>
      <dgm:spPr/>
      <dgm:t>
        <a:bodyPr/>
        <a:lstStyle/>
        <a:p>
          <a:r>
            <a:rPr lang="en-GB" dirty="0"/>
            <a:t>Care</a:t>
          </a:r>
        </a:p>
      </dgm:t>
    </dgm:pt>
    <dgm:pt modelId="{DDB6B69A-1A38-4E6B-9981-106E3A01D4F7}" type="parTrans" cxnId="{7EAE6A9A-6B1E-41AC-94B9-07D98E14494C}">
      <dgm:prSet/>
      <dgm:spPr/>
      <dgm:t>
        <a:bodyPr/>
        <a:lstStyle/>
        <a:p>
          <a:endParaRPr lang="en-GB"/>
        </a:p>
      </dgm:t>
    </dgm:pt>
    <dgm:pt modelId="{6735BF84-3D0F-460B-9E3B-62FC955BD6A3}" type="sibTrans" cxnId="{7EAE6A9A-6B1E-41AC-94B9-07D98E14494C}">
      <dgm:prSet/>
      <dgm:spPr/>
      <dgm:t>
        <a:bodyPr/>
        <a:lstStyle/>
        <a:p>
          <a:endParaRPr lang="en-GB"/>
        </a:p>
      </dgm:t>
    </dgm:pt>
    <dgm:pt modelId="{BDF57D8D-A3B4-4ACE-A81C-B45CEC06898F}" type="pres">
      <dgm:prSet presAssocID="{0ADE8597-8E74-40CB-AFE7-DD0ACF20A9D5}" presName="composite" presStyleCnt="0">
        <dgm:presLayoutVars>
          <dgm:chMax val="3"/>
          <dgm:animLvl val="lvl"/>
          <dgm:resizeHandles val="exact"/>
        </dgm:presLayoutVars>
      </dgm:prSet>
      <dgm:spPr/>
    </dgm:pt>
    <dgm:pt modelId="{BA6C06A7-70ED-435C-BB05-E3099D35B2E9}" type="pres">
      <dgm:prSet presAssocID="{0CC6049C-8DEA-4BBF-A7B9-F50C3669F920}" presName="gear1" presStyleLbl="node1" presStyleIdx="0" presStyleCnt="3">
        <dgm:presLayoutVars>
          <dgm:chMax val="1"/>
          <dgm:bulletEnabled val="1"/>
        </dgm:presLayoutVars>
      </dgm:prSet>
      <dgm:spPr/>
    </dgm:pt>
    <dgm:pt modelId="{553DED33-75A3-4501-A0C9-47974F82F86B}" type="pres">
      <dgm:prSet presAssocID="{0CC6049C-8DEA-4BBF-A7B9-F50C3669F920}" presName="gear1srcNode" presStyleLbl="node1" presStyleIdx="0" presStyleCnt="3"/>
      <dgm:spPr/>
    </dgm:pt>
    <dgm:pt modelId="{06C00B40-C02C-4F71-9670-C0475D68AEF1}" type="pres">
      <dgm:prSet presAssocID="{0CC6049C-8DEA-4BBF-A7B9-F50C3669F920}" presName="gear1dstNode" presStyleLbl="node1" presStyleIdx="0" presStyleCnt="3"/>
      <dgm:spPr/>
    </dgm:pt>
    <dgm:pt modelId="{F8700D42-D246-48FE-B9DE-964BA68D0BDD}" type="pres">
      <dgm:prSet presAssocID="{0CC6049C-8DEA-4BBF-A7B9-F50C3669F920}" presName="gear1ch" presStyleLbl="fgAcc1" presStyleIdx="0" presStyleCnt="3" custScaleY="62756">
        <dgm:presLayoutVars>
          <dgm:chMax val="0"/>
          <dgm:bulletEnabled val="1"/>
        </dgm:presLayoutVars>
      </dgm:prSet>
      <dgm:spPr/>
    </dgm:pt>
    <dgm:pt modelId="{DCC63157-C3C5-4C04-B4FF-E4F90F779191}" type="pres">
      <dgm:prSet presAssocID="{9BD35A68-DDFA-403D-884D-A128BA30A415}" presName="gear2" presStyleLbl="node1" presStyleIdx="1" presStyleCnt="3">
        <dgm:presLayoutVars>
          <dgm:chMax val="1"/>
          <dgm:bulletEnabled val="1"/>
        </dgm:presLayoutVars>
      </dgm:prSet>
      <dgm:spPr/>
    </dgm:pt>
    <dgm:pt modelId="{EE4171E7-C21B-4966-B563-639C1602962B}" type="pres">
      <dgm:prSet presAssocID="{9BD35A68-DDFA-403D-884D-A128BA30A415}" presName="gear2srcNode" presStyleLbl="node1" presStyleIdx="1" presStyleCnt="3"/>
      <dgm:spPr/>
    </dgm:pt>
    <dgm:pt modelId="{C5C36B39-D781-4DAF-8F31-BB382D954FE4}" type="pres">
      <dgm:prSet presAssocID="{9BD35A68-DDFA-403D-884D-A128BA30A415}" presName="gear2dstNode" presStyleLbl="node1" presStyleIdx="1" presStyleCnt="3"/>
      <dgm:spPr/>
    </dgm:pt>
    <dgm:pt modelId="{1FA20710-E914-4D25-9D1F-786ABE2E22AB}" type="pres">
      <dgm:prSet presAssocID="{9BD35A68-DDFA-403D-884D-A128BA30A415}" presName="gear2ch" presStyleLbl="fgAcc1" presStyleIdx="1" presStyleCnt="3" custScaleY="69429">
        <dgm:presLayoutVars>
          <dgm:chMax val="0"/>
          <dgm:bulletEnabled val="1"/>
        </dgm:presLayoutVars>
      </dgm:prSet>
      <dgm:spPr/>
    </dgm:pt>
    <dgm:pt modelId="{FA08AFBF-5F1A-428F-A4FB-646512F1EBF8}" type="pres">
      <dgm:prSet presAssocID="{2E97001C-4891-4D51-B77F-526F21791276}" presName="gear3" presStyleLbl="node1" presStyleIdx="2" presStyleCnt="3"/>
      <dgm:spPr/>
    </dgm:pt>
    <dgm:pt modelId="{0CDB0AAD-8CDA-4DF2-A708-607A9343A402}" type="pres">
      <dgm:prSet presAssocID="{2E97001C-4891-4D51-B77F-526F21791276}" presName="gear3tx" presStyleLbl="node1" presStyleIdx="2" presStyleCnt="3">
        <dgm:presLayoutVars>
          <dgm:chMax val="1"/>
          <dgm:bulletEnabled val="1"/>
        </dgm:presLayoutVars>
      </dgm:prSet>
      <dgm:spPr/>
    </dgm:pt>
    <dgm:pt modelId="{B38AE794-B7C7-4096-8570-2C030CF66C64}" type="pres">
      <dgm:prSet presAssocID="{2E97001C-4891-4D51-B77F-526F21791276}" presName="gear3srcNode" presStyleLbl="node1" presStyleIdx="2" presStyleCnt="3"/>
      <dgm:spPr/>
    </dgm:pt>
    <dgm:pt modelId="{43AF62FE-49CA-4A53-A74A-9AF7B7F87E72}" type="pres">
      <dgm:prSet presAssocID="{2E97001C-4891-4D51-B77F-526F21791276}" presName="gear3dstNode" presStyleLbl="node1" presStyleIdx="2" presStyleCnt="3"/>
      <dgm:spPr/>
    </dgm:pt>
    <dgm:pt modelId="{F88B134C-5778-4C41-B1AB-E75C5782673A}" type="pres">
      <dgm:prSet presAssocID="{2E97001C-4891-4D51-B77F-526F21791276}" presName="gear3ch" presStyleLbl="fgAcc1" presStyleIdx="2" presStyleCnt="3" custScaleY="63985">
        <dgm:presLayoutVars>
          <dgm:chMax val="0"/>
          <dgm:bulletEnabled val="1"/>
        </dgm:presLayoutVars>
      </dgm:prSet>
      <dgm:spPr/>
    </dgm:pt>
    <dgm:pt modelId="{E3E845D3-F250-41B5-91FE-D07A711BE932}" type="pres">
      <dgm:prSet presAssocID="{4ABD6F00-E63E-40E5-8BC4-821CA4579675}" presName="connector1" presStyleLbl="sibTrans2D1" presStyleIdx="0" presStyleCnt="3"/>
      <dgm:spPr/>
    </dgm:pt>
    <dgm:pt modelId="{12BA1232-890F-4410-8149-BDB906636746}" type="pres">
      <dgm:prSet presAssocID="{E888F327-7B62-4D47-9DE2-0E6FE70AAB7E}" presName="connector2" presStyleLbl="sibTrans2D1" presStyleIdx="1" presStyleCnt="3"/>
      <dgm:spPr/>
    </dgm:pt>
    <dgm:pt modelId="{E5BEC689-4C45-4ED4-999B-0A1736068289}" type="pres">
      <dgm:prSet presAssocID="{54135080-C128-45DF-80C4-0DCD7B186F32}" presName="connector3" presStyleLbl="sibTrans2D1" presStyleIdx="2" presStyleCnt="3"/>
      <dgm:spPr/>
    </dgm:pt>
  </dgm:ptLst>
  <dgm:cxnLst>
    <dgm:cxn modelId="{CBA7BA17-1F15-4651-A5DF-E8D551BC4170}" srcId="{0ADE8597-8E74-40CB-AFE7-DD0ACF20A9D5}" destId="{9BD35A68-DDFA-403D-884D-A128BA30A415}" srcOrd="1" destOrd="0" parTransId="{D21239C8-B92B-4731-8B78-1B2A9A06D143}" sibTransId="{E888F327-7B62-4D47-9DE2-0E6FE70AAB7E}"/>
    <dgm:cxn modelId="{C026C62E-8FE4-493B-B8FF-D3ED92EED223}" type="presOf" srcId="{0CC6049C-8DEA-4BBF-A7B9-F50C3669F920}" destId="{BA6C06A7-70ED-435C-BB05-E3099D35B2E9}" srcOrd="0" destOrd="0" presId="urn:microsoft.com/office/officeart/2005/8/layout/gear1"/>
    <dgm:cxn modelId="{D12C6037-B578-4A66-9EDC-81876DB5F1F2}" srcId="{2E97001C-4891-4D51-B77F-526F21791276}" destId="{01ECABBC-B9C1-4411-A53B-9858885FCE92}" srcOrd="1" destOrd="0" parTransId="{85CCC83D-6A1C-4AF1-99D8-93BBF9DF4A05}" sibTransId="{97ED79B8-A916-4E81-909E-4D2A24C6805F}"/>
    <dgm:cxn modelId="{83F39D3B-A5B7-4E33-A2E4-72981E24547A}" type="presOf" srcId="{2E97001C-4891-4D51-B77F-526F21791276}" destId="{B38AE794-B7C7-4096-8570-2C030CF66C64}" srcOrd="2" destOrd="0" presId="urn:microsoft.com/office/officeart/2005/8/layout/gear1"/>
    <dgm:cxn modelId="{4019253C-E3BD-415E-A52B-7D18BD703D59}" srcId="{9BD35A68-DDFA-403D-884D-A128BA30A415}" destId="{E8866E0A-1F78-4FAC-BE62-C29C5272C0C9}" srcOrd="1" destOrd="0" parTransId="{E602DACB-6CBE-4805-9655-475FA20F383A}" sibTransId="{34BBD2E6-FAB3-4A46-904F-38C93F208E53}"/>
    <dgm:cxn modelId="{2349B664-5FED-46EF-BC03-9524CF0C5B63}" type="presOf" srcId="{47AF0C2C-2205-4D1C-A569-BD016E82A31A}" destId="{F88B134C-5778-4C41-B1AB-E75C5782673A}" srcOrd="0" destOrd="0" presId="urn:microsoft.com/office/officeart/2005/8/layout/gear1"/>
    <dgm:cxn modelId="{DE567A66-C962-480B-981C-B6F8E16E588A}" type="presOf" srcId="{9BD35A68-DDFA-403D-884D-A128BA30A415}" destId="{DCC63157-C3C5-4C04-B4FF-E4F90F779191}" srcOrd="0" destOrd="0" presId="urn:microsoft.com/office/officeart/2005/8/layout/gear1"/>
    <dgm:cxn modelId="{2614C968-4020-4481-B427-F555784863AA}" type="presOf" srcId="{0CC6049C-8DEA-4BBF-A7B9-F50C3669F920}" destId="{553DED33-75A3-4501-A0C9-47974F82F86B}" srcOrd="1" destOrd="0" presId="urn:microsoft.com/office/officeart/2005/8/layout/gear1"/>
    <dgm:cxn modelId="{C870F94F-1C4F-4E5B-AA58-61C2FB7DFA44}" type="presOf" srcId="{0ADE8597-8E74-40CB-AFE7-DD0ACF20A9D5}" destId="{BDF57D8D-A3B4-4ACE-A81C-B45CEC06898F}" srcOrd="0" destOrd="0" presId="urn:microsoft.com/office/officeart/2005/8/layout/gear1"/>
    <dgm:cxn modelId="{4658A453-5A7E-47AD-B568-D2B52E808E0B}" type="presOf" srcId="{0CC6049C-8DEA-4BBF-A7B9-F50C3669F920}" destId="{06C00B40-C02C-4F71-9670-C0475D68AEF1}" srcOrd="2" destOrd="0" presId="urn:microsoft.com/office/officeart/2005/8/layout/gear1"/>
    <dgm:cxn modelId="{1D9C2878-7BC8-48B1-A921-037D0C7682F2}" type="presOf" srcId="{9BD35A68-DDFA-403D-884D-A128BA30A415}" destId="{EE4171E7-C21B-4966-B563-639C1602962B}" srcOrd="1" destOrd="0" presId="urn:microsoft.com/office/officeart/2005/8/layout/gear1"/>
    <dgm:cxn modelId="{C2AA3578-CCEB-493E-80F3-8DFFD94C4A01}" type="presOf" srcId="{DD997692-46A7-48A4-9D0D-D8A9E91266B1}" destId="{1FA20710-E914-4D25-9D1F-786ABE2E22AB}" srcOrd="0" destOrd="0" presId="urn:microsoft.com/office/officeart/2005/8/layout/gear1"/>
    <dgm:cxn modelId="{78142D80-2084-4B06-84CD-75F405D841E6}" type="presOf" srcId="{54135080-C128-45DF-80C4-0DCD7B186F32}" destId="{E5BEC689-4C45-4ED4-999B-0A1736068289}" srcOrd="0" destOrd="0" presId="urn:microsoft.com/office/officeart/2005/8/layout/gear1"/>
    <dgm:cxn modelId="{F5CCD690-5951-4A18-8485-5E6D01F4453D}" srcId="{0CC6049C-8DEA-4BBF-A7B9-F50C3669F920}" destId="{BF64D045-9755-4FBE-BACF-31BBD3E0E3A5}" srcOrd="0" destOrd="0" parTransId="{CFE6A44F-9C7A-48CC-8910-52BC40770E0C}" sibTransId="{2C08F8E0-68BA-4F14-8D37-595E48F4BAB0}"/>
    <dgm:cxn modelId="{8191DA90-6338-45B5-9B2E-3017D85970B5}" srcId="{0ADE8597-8E74-40CB-AFE7-DD0ACF20A9D5}" destId="{2E97001C-4891-4D51-B77F-526F21791276}" srcOrd="2" destOrd="0" parTransId="{72457039-F75C-401B-9BF8-F5A5BFF0193F}" sibTransId="{54135080-C128-45DF-80C4-0DCD7B186F32}"/>
    <dgm:cxn modelId="{7EAE6A9A-6B1E-41AC-94B9-07D98E14494C}" srcId="{0CC6049C-8DEA-4BBF-A7B9-F50C3669F920}" destId="{5FECF29B-A311-4C57-8EF3-73A196C0549D}" srcOrd="1" destOrd="0" parTransId="{DDB6B69A-1A38-4E6B-9981-106E3A01D4F7}" sibTransId="{6735BF84-3D0F-460B-9E3B-62FC955BD6A3}"/>
    <dgm:cxn modelId="{2AB92AA2-65FD-47E7-87E8-AAE04CDFAA8C}" type="presOf" srcId="{2E97001C-4891-4D51-B77F-526F21791276}" destId="{0CDB0AAD-8CDA-4DF2-A708-607A9343A402}" srcOrd="1" destOrd="0" presId="urn:microsoft.com/office/officeart/2005/8/layout/gear1"/>
    <dgm:cxn modelId="{DF7D81AA-519E-43A2-BE9C-E690DDC9AF4B}" type="presOf" srcId="{01ECABBC-B9C1-4411-A53B-9858885FCE92}" destId="{F88B134C-5778-4C41-B1AB-E75C5782673A}" srcOrd="0" destOrd="1" presId="urn:microsoft.com/office/officeart/2005/8/layout/gear1"/>
    <dgm:cxn modelId="{1576B5AA-A47C-402B-A9A3-76A806D76CF3}" type="presOf" srcId="{E8866E0A-1F78-4FAC-BE62-C29C5272C0C9}" destId="{1FA20710-E914-4D25-9D1F-786ABE2E22AB}" srcOrd="0" destOrd="1" presId="urn:microsoft.com/office/officeart/2005/8/layout/gear1"/>
    <dgm:cxn modelId="{FF3AE1B1-4F82-42D6-BE48-971FBBBD1CF1}" type="presOf" srcId="{2E97001C-4891-4D51-B77F-526F21791276}" destId="{43AF62FE-49CA-4A53-A74A-9AF7B7F87E72}" srcOrd="3" destOrd="0" presId="urn:microsoft.com/office/officeart/2005/8/layout/gear1"/>
    <dgm:cxn modelId="{1BCB37BE-F568-4C2D-B6EB-FBF7EE3B8A71}" srcId="{2E97001C-4891-4D51-B77F-526F21791276}" destId="{47AF0C2C-2205-4D1C-A569-BD016E82A31A}" srcOrd="0" destOrd="0" parTransId="{9D3EE75C-843C-4DC9-AF73-958B36067D7A}" sibTransId="{2FB29BC2-334C-4670-80EE-67069A461F81}"/>
    <dgm:cxn modelId="{1F1F14C1-0589-417D-B832-81948CDF6AF5}" type="presOf" srcId="{E888F327-7B62-4D47-9DE2-0E6FE70AAB7E}" destId="{12BA1232-890F-4410-8149-BDB906636746}" srcOrd="0" destOrd="0" presId="urn:microsoft.com/office/officeart/2005/8/layout/gear1"/>
    <dgm:cxn modelId="{206F4AC5-D13C-4624-A843-FE2E2E982FB1}" type="presOf" srcId="{5FECF29B-A311-4C57-8EF3-73A196C0549D}" destId="{F8700D42-D246-48FE-B9DE-964BA68D0BDD}" srcOrd="0" destOrd="1" presId="urn:microsoft.com/office/officeart/2005/8/layout/gear1"/>
    <dgm:cxn modelId="{6C2032C6-DE40-40E2-9013-2B36825C69E1}" type="presOf" srcId="{BF64D045-9755-4FBE-BACF-31BBD3E0E3A5}" destId="{F8700D42-D246-48FE-B9DE-964BA68D0BDD}" srcOrd="0" destOrd="0" presId="urn:microsoft.com/office/officeart/2005/8/layout/gear1"/>
    <dgm:cxn modelId="{893C23C7-8B58-435D-A7A1-023FAD617CD9}" type="presOf" srcId="{9BD35A68-DDFA-403D-884D-A128BA30A415}" destId="{C5C36B39-D781-4DAF-8F31-BB382D954FE4}" srcOrd="2" destOrd="0" presId="urn:microsoft.com/office/officeart/2005/8/layout/gear1"/>
    <dgm:cxn modelId="{854C90C7-5BBD-4B6D-BAAC-04430621042A}" type="presOf" srcId="{2E97001C-4891-4D51-B77F-526F21791276}" destId="{FA08AFBF-5F1A-428F-A4FB-646512F1EBF8}" srcOrd="0" destOrd="0" presId="urn:microsoft.com/office/officeart/2005/8/layout/gear1"/>
    <dgm:cxn modelId="{4046D2CF-3350-4484-B43E-1A1DE7E2BF2E}" srcId="{9BD35A68-DDFA-403D-884D-A128BA30A415}" destId="{DD997692-46A7-48A4-9D0D-D8A9E91266B1}" srcOrd="0" destOrd="0" parTransId="{3469C4A9-C1B1-4F95-9FFF-A6E0D76C156D}" sibTransId="{9D82CF93-1758-40D0-9C38-C431BA68C65E}"/>
    <dgm:cxn modelId="{AB3C3DD6-2302-4B15-B8FD-33BF13A689F4}" srcId="{0ADE8597-8E74-40CB-AFE7-DD0ACF20A9D5}" destId="{0CC6049C-8DEA-4BBF-A7B9-F50C3669F920}" srcOrd="0" destOrd="0" parTransId="{0F27F5D6-C646-4ACE-873C-EA788551FB3B}" sibTransId="{4ABD6F00-E63E-40E5-8BC4-821CA4579675}"/>
    <dgm:cxn modelId="{D16B53E6-45F1-4AD9-8F9F-55EAF0C9851B}" type="presOf" srcId="{4ABD6F00-E63E-40E5-8BC4-821CA4579675}" destId="{E3E845D3-F250-41B5-91FE-D07A711BE932}" srcOrd="0" destOrd="0" presId="urn:microsoft.com/office/officeart/2005/8/layout/gear1"/>
    <dgm:cxn modelId="{8578D4F0-4E0F-4464-BAB9-B36ECC8AE495}" type="presParOf" srcId="{BDF57D8D-A3B4-4ACE-A81C-B45CEC06898F}" destId="{BA6C06A7-70ED-435C-BB05-E3099D35B2E9}" srcOrd="0" destOrd="0" presId="urn:microsoft.com/office/officeart/2005/8/layout/gear1"/>
    <dgm:cxn modelId="{8979AF04-AC7B-42F3-BC12-02FE3054DB4A}" type="presParOf" srcId="{BDF57D8D-A3B4-4ACE-A81C-B45CEC06898F}" destId="{553DED33-75A3-4501-A0C9-47974F82F86B}" srcOrd="1" destOrd="0" presId="urn:microsoft.com/office/officeart/2005/8/layout/gear1"/>
    <dgm:cxn modelId="{682FF8A6-AA7F-4860-92D5-D1498CE8AE9A}" type="presParOf" srcId="{BDF57D8D-A3B4-4ACE-A81C-B45CEC06898F}" destId="{06C00B40-C02C-4F71-9670-C0475D68AEF1}" srcOrd="2" destOrd="0" presId="urn:microsoft.com/office/officeart/2005/8/layout/gear1"/>
    <dgm:cxn modelId="{08446D30-73BB-4538-9D30-F09462742D0D}" type="presParOf" srcId="{BDF57D8D-A3B4-4ACE-A81C-B45CEC06898F}" destId="{F8700D42-D246-48FE-B9DE-964BA68D0BDD}" srcOrd="3" destOrd="0" presId="urn:microsoft.com/office/officeart/2005/8/layout/gear1"/>
    <dgm:cxn modelId="{7C779B81-0493-4650-AE75-378F85086B03}" type="presParOf" srcId="{BDF57D8D-A3B4-4ACE-A81C-B45CEC06898F}" destId="{DCC63157-C3C5-4C04-B4FF-E4F90F779191}" srcOrd="4" destOrd="0" presId="urn:microsoft.com/office/officeart/2005/8/layout/gear1"/>
    <dgm:cxn modelId="{9A62BB90-93DE-4453-9E64-D169552C4CB0}" type="presParOf" srcId="{BDF57D8D-A3B4-4ACE-A81C-B45CEC06898F}" destId="{EE4171E7-C21B-4966-B563-639C1602962B}" srcOrd="5" destOrd="0" presId="urn:microsoft.com/office/officeart/2005/8/layout/gear1"/>
    <dgm:cxn modelId="{178AC45C-8839-438C-9239-03D97B3BBE66}" type="presParOf" srcId="{BDF57D8D-A3B4-4ACE-A81C-B45CEC06898F}" destId="{C5C36B39-D781-4DAF-8F31-BB382D954FE4}" srcOrd="6" destOrd="0" presId="urn:microsoft.com/office/officeart/2005/8/layout/gear1"/>
    <dgm:cxn modelId="{4E113887-3409-4140-829D-3B3A93CDE96B}" type="presParOf" srcId="{BDF57D8D-A3B4-4ACE-A81C-B45CEC06898F}" destId="{1FA20710-E914-4D25-9D1F-786ABE2E22AB}" srcOrd="7" destOrd="0" presId="urn:microsoft.com/office/officeart/2005/8/layout/gear1"/>
    <dgm:cxn modelId="{67F102F1-B2C1-4B19-B1A8-EF258BD26CB9}" type="presParOf" srcId="{BDF57D8D-A3B4-4ACE-A81C-B45CEC06898F}" destId="{FA08AFBF-5F1A-428F-A4FB-646512F1EBF8}" srcOrd="8" destOrd="0" presId="urn:microsoft.com/office/officeart/2005/8/layout/gear1"/>
    <dgm:cxn modelId="{025BF86A-13C8-4C43-9528-7FD069C68D9E}" type="presParOf" srcId="{BDF57D8D-A3B4-4ACE-A81C-B45CEC06898F}" destId="{0CDB0AAD-8CDA-4DF2-A708-607A9343A402}" srcOrd="9" destOrd="0" presId="urn:microsoft.com/office/officeart/2005/8/layout/gear1"/>
    <dgm:cxn modelId="{54E500D4-1C5A-457B-89E1-4E9C8E352453}" type="presParOf" srcId="{BDF57D8D-A3B4-4ACE-A81C-B45CEC06898F}" destId="{B38AE794-B7C7-4096-8570-2C030CF66C64}" srcOrd="10" destOrd="0" presId="urn:microsoft.com/office/officeart/2005/8/layout/gear1"/>
    <dgm:cxn modelId="{B4164F8B-D057-45EC-A7F9-DB7EAADF5DE1}" type="presParOf" srcId="{BDF57D8D-A3B4-4ACE-A81C-B45CEC06898F}" destId="{43AF62FE-49CA-4A53-A74A-9AF7B7F87E72}" srcOrd="11" destOrd="0" presId="urn:microsoft.com/office/officeart/2005/8/layout/gear1"/>
    <dgm:cxn modelId="{4B4F26E4-5DCC-4D58-9B42-E408A23528A2}" type="presParOf" srcId="{BDF57D8D-A3B4-4ACE-A81C-B45CEC06898F}" destId="{F88B134C-5778-4C41-B1AB-E75C5782673A}" srcOrd="12" destOrd="0" presId="urn:microsoft.com/office/officeart/2005/8/layout/gear1"/>
    <dgm:cxn modelId="{48AA0C69-E163-4A2D-9C55-9E1126754051}" type="presParOf" srcId="{BDF57D8D-A3B4-4ACE-A81C-B45CEC06898F}" destId="{E3E845D3-F250-41B5-91FE-D07A711BE932}" srcOrd="13" destOrd="0" presId="urn:microsoft.com/office/officeart/2005/8/layout/gear1"/>
    <dgm:cxn modelId="{1BE0A8A8-CE24-4D7A-A4DA-88448F80ADE8}" type="presParOf" srcId="{BDF57D8D-A3B4-4ACE-A81C-B45CEC06898F}" destId="{12BA1232-890F-4410-8149-BDB906636746}" srcOrd="14" destOrd="0" presId="urn:microsoft.com/office/officeart/2005/8/layout/gear1"/>
    <dgm:cxn modelId="{2EFD2966-E2FB-4438-B80E-D12CC4191933}" type="presParOf" srcId="{BDF57D8D-A3B4-4ACE-A81C-B45CEC06898F}" destId="{E5BEC689-4C45-4ED4-999B-0A1736068289}" srcOrd="15"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C06A7-70ED-435C-BB05-E3099D35B2E9}">
      <dsp:nvSpPr>
        <dsp:cNvPr id="0" name=""/>
        <dsp:cNvSpPr/>
      </dsp:nvSpPr>
      <dsp:spPr>
        <a:xfrm>
          <a:off x="3359415" y="2275351"/>
          <a:ext cx="2780984" cy="2780984"/>
        </a:xfrm>
        <a:prstGeom prst="gear9">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t>Care home</a:t>
          </a:r>
        </a:p>
      </dsp:txBody>
      <dsp:txXfrm>
        <a:off x="3918516" y="2926783"/>
        <a:ext cx="1662782" cy="1429483"/>
      </dsp:txXfrm>
    </dsp:sp>
    <dsp:sp modelId="{F8700D42-D246-48FE-B9DE-964BA68D0BDD}">
      <dsp:nvSpPr>
        <dsp:cNvPr id="0" name=""/>
        <dsp:cNvSpPr/>
      </dsp:nvSpPr>
      <dsp:spPr>
        <a:xfrm>
          <a:off x="3005471" y="4192239"/>
          <a:ext cx="1769717" cy="666362"/>
        </a:xfrm>
        <a:prstGeom prst="roundRect">
          <a:avLst>
            <a:gd name="adj" fmla="val 10000"/>
          </a:avLst>
        </a:prstGeom>
        <a:solidFill>
          <a:schemeClr val="lt1">
            <a:alpha val="9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GB" sz="1500" kern="1200" dirty="0"/>
            <a:t>Kindness</a:t>
          </a:r>
        </a:p>
        <a:p>
          <a:pPr marL="114300" lvl="1" indent="-114300" algn="l" defTabSz="666750">
            <a:lnSpc>
              <a:spcPct val="90000"/>
            </a:lnSpc>
            <a:spcBef>
              <a:spcPct val="0"/>
            </a:spcBef>
            <a:spcAft>
              <a:spcPct val="15000"/>
            </a:spcAft>
            <a:buChar char="•"/>
          </a:pPr>
          <a:r>
            <a:rPr lang="en-GB" sz="1500" kern="1200" dirty="0"/>
            <a:t>Care</a:t>
          </a:r>
        </a:p>
      </dsp:txBody>
      <dsp:txXfrm>
        <a:off x="3024988" y="4211756"/>
        <a:ext cx="1730683" cy="627328"/>
      </dsp:txXfrm>
    </dsp:sp>
    <dsp:sp modelId="{DCC63157-C3C5-4C04-B4FF-E4F90F779191}">
      <dsp:nvSpPr>
        <dsp:cNvPr id="0" name=""/>
        <dsp:cNvSpPr/>
      </dsp:nvSpPr>
      <dsp:spPr>
        <a:xfrm>
          <a:off x="1741387" y="1618027"/>
          <a:ext cx="2022534" cy="2022534"/>
        </a:xfrm>
        <a:prstGeom prst="gear6">
          <a:avLst/>
        </a:prstGeom>
        <a:solidFill>
          <a:schemeClr val="accent6">
            <a:shade val="80000"/>
            <a:hueOff val="0"/>
            <a:satOff val="-16910"/>
            <a:lumOff val="169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t>A&amp;E</a:t>
          </a:r>
        </a:p>
      </dsp:txBody>
      <dsp:txXfrm>
        <a:off x="2250566" y="2130283"/>
        <a:ext cx="1004176" cy="998022"/>
      </dsp:txXfrm>
    </dsp:sp>
    <dsp:sp modelId="{1FA20710-E914-4D25-9D1F-786ABE2E22AB}">
      <dsp:nvSpPr>
        <dsp:cNvPr id="0" name=""/>
        <dsp:cNvSpPr/>
      </dsp:nvSpPr>
      <dsp:spPr>
        <a:xfrm>
          <a:off x="1084063" y="3094980"/>
          <a:ext cx="1769717" cy="737218"/>
        </a:xfrm>
        <a:prstGeom prst="roundRect">
          <a:avLst>
            <a:gd name="adj" fmla="val 10000"/>
          </a:avLst>
        </a:prstGeom>
        <a:solidFill>
          <a:schemeClr val="lt1">
            <a:alpha val="90000"/>
            <a:hueOff val="0"/>
            <a:satOff val="0"/>
            <a:lumOff val="0"/>
            <a:alphaOff val="0"/>
          </a:schemeClr>
        </a:solidFill>
        <a:ln w="25400" cap="flat" cmpd="sng" algn="ctr">
          <a:solidFill>
            <a:schemeClr val="accent6">
              <a:shade val="80000"/>
              <a:hueOff val="0"/>
              <a:satOff val="-16910"/>
              <a:lumOff val="169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GB" sz="1500" kern="1200" dirty="0"/>
            <a:t>Waiting</a:t>
          </a:r>
        </a:p>
        <a:p>
          <a:pPr marL="114300" lvl="1" indent="-114300" algn="l" defTabSz="666750">
            <a:lnSpc>
              <a:spcPct val="90000"/>
            </a:lnSpc>
            <a:spcBef>
              <a:spcPct val="0"/>
            </a:spcBef>
            <a:spcAft>
              <a:spcPct val="15000"/>
            </a:spcAft>
            <a:buChar char="•"/>
          </a:pPr>
          <a:r>
            <a:rPr lang="en-GB" sz="1500" kern="1200" dirty="0"/>
            <a:t>Information</a:t>
          </a:r>
        </a:p>
      </dsp:txBody>
      <dsp:txXfrm>
        <a:off x="1105655" y="3116572"/>
        <a:ext cx="1726533" cy="694034"/>
      </dsp:txXfrm>
    </dsp:sp>
    <dsp:sp modelId="{FA08AFBF-5F1A-428F-A4FB-646512F1EBF8}">
      <dsp:nvSpPr>
        <dsp:cNvPr id="0" name=""/>
        <dsp:cNvSpPr/>
      </dsp:nvSpPr>
      <dsp:spPr>
        <a:xfrm rot="20700000">
          <a:off x="2874213" y="222685"/>
          <a:ext cx="1981670" cy="1981670"/>
        </a:xfrm>
        <a:prstGeom prst="gear6">
          <a:avLst/>
        </a:prstGeom>
        <a:solidFill>
          <a:schemeClr val="accent6">
            <a:shade val="80000"/>
            <a:hueOff val="0"/>
            <a:satOff val="-33821"/>
            <a:lumOff val="338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t>Recovery</a:t>
          </a:r>
        </a:p>
      </dsp:txBody>
      <dsp:txXfrm rot="-20700000">
        <a:off x="3308851" y="657323"/>
        <a:ext cx="1112393" cy="1112393"/>
      </dsp:txXfrm>
    </dsp:sp>
    <dsp:sp modelId="{F88B134C-5778-4C41-B1AB-E75C5782673A}">
      <dsp:nvSpPr>
        <dsp:cNvPr id="0" name=""/>
        <dsp:cNvSpPr/>
      </dsp:nvSpPr>
      <dsp:spPr>
        <a:xfrm>
          <a:off x="4370682" y="848532"/>
          <a:ext cx="1769717" cy="679412"/>
        </a:xfrm>
        <a:prstGeom prst="roundRect">
          <a:avLst>
            <a:gd name="adj" fmla="val 10000"/>
          </a:avLst>
        </a:prstGeom>
        <a:solidFill>
          <a:schemeClr val="lt1">
            <a:alpha val="90000"/>
            <a:hueOff val="0"/>
            <a:satOff val="0"/>
            <a:lumOff val="0"/>
            <a:alphaOff val="0"/>
          </a:schemeClr>
        </a:solidFill>
        <a:ln w="25400" cap="flat" cmpd="sng" algn="ctr">
          <a:solidFill>
            <a:schemeClr val="accent6">
              <a:shade val="80000"/>
              <a:hueOff val="0"/>
              <a:satOff val="-33821"/>
              <a:lumOff val="338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GB" sz="1500" kern="1200" dirty="0"/>
            <a:t>OT</a:t>
          </a:r>
        </a:p>
        <a:p>
          <a:pPr marL="114300" lvl="1" indent="-114300" algn="l" defTabSz="666750">
            <a:lnSpc>
              <a:spcPct val="90000"/>
            </a:lnSpc>
            <a:spcBef>
              <a:spcPct val="0"/>
            </a:spcBef>
            <a:spcAft>
              <a:spcPct val="15000"/>
            </a:spcAft>
            <a:buChar char="•"/>
          </a:pPr>
          <a:r>
            <a:rPr lang="en-GB" sz="1500" kern="1200" dirty="0" err="1"/>
            <a:t>Physio</a:t>
          </a:r>
          <a:endParaRPr lang="en-GB" sz="1500" kern="1200" dirty="0"/>
        </a:p>
      </dsp:txBody>
      <dsp:txXfrm>
        <a:off x="4390581" y="868431"/>
        <a:ext cx="1729919" cy="639614"/>
      </dsp:txXfrm>
    </dsp:sp>
    <dsp:sp modelId="{E3E845D3-F250-41B5-91FE-D07A711BE932}">
      <dsp:nvSpPr>
        <dsp:cNvPr id="0" name=""/>
        <dsp:cNvSpPr/>
      </dsp:nvSpPr>
      <dsp:spPr>
        <a:xfrm>
          <a:off x="3155155" y="1850236"/>
          <a:ext cx="3559660" cy="3559660"/>
        </a:xfrm>
        <a:prstGeom prst="circularArrow">
          <a:avLst>
            <a:gd name="adj1" fmla="val 4688"/>
            <a:gd name="adj2" fmla="val 299029"/>
            <a:gd name="adj3" fmla="val 2533510"/>
            <a:gd name="adj4" fmla="val 15824407"/>
            <a:gd name="adj5" fmla="val 5469"/>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BA1232-890F-4410-8149-BDB906636746}">
      <dsp:nvSpPr>
        <dsp:cNvPr id="0" name=""/>
        <dsp:cNvSpPr/>
      </dsp:nvSpPr>
      <dsp:spPr>
        <a:xfrm>
          <a:off x="1383200" y="1166817"/>
          <a:ext cx="2586315" cy="2586315"/>
        </a:xfrm>
        <a:prstGeom prst="leftCircularArrow">
          <a:avLst>
            <a:gd name="adj1" fmla="val 6452"/>
            <a:gd name="adj2" fmla="val 429999"/>
            <a:gd name="adj3" fmla="val 10489124"/>
            <a:gd name="adj4" fmla="val 14837806"/>
            <a:gd name="adj5" fmla="val 7527"/>
          </a:avLst>
        </a:prstGeom>
        <a:solidFill>
          <a:schemeClr val="accent6">
            <a:shade val="90000"/>
            <a:hueOff val="0"/>
            <a:satOff val="-16699"/>
            <a:lumOff val="159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BEC689-4C45-4ED4-999B-0A1736068289}">
      <dsp:nvSpPr>
        <dsp:cNvPr id="0" name=""/>
        <dsp:cNvSpPr/>
      </dsp:nvSpPr>
      <dsp:spPr>
        <a:xfrm>
          <a:off x="2415832" y="-215074"/>
          <a:ext cx="2788569" cy="2788569"/>
        </a:xfrm>
        <a:prstGeom prst="circularArrow">
          <a:avLst>
            <a:gd name="adj1" fmla="val 5984"/>
            <a:gd name="adj2" fmla="val 394124"/>
            <a:gd name="adj3" fmla="val 13313824"/>
            <a:gd name="adj4" fmla="val 10508221"/>
            <a:gd name="adj5" fmla="val 6981"/>
          </a:avLst>
        </a:prstGeom>
        <a:solidFill>
          <a:schemeClr val="accent6">
            <a:shade val="90000"/>
            <a:hueOff val="0"/>
            <a:satOff val="-33397"/>
            <a:lumOff val="3191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1"/>
            <a:ext cx="2889425" cy="49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87" tIns="47393" rIns="94787" bIns="47393" numCol="1" anchor="t" anchorCtr="0" compatLnSpc="1">
            <a:prstTxWarp prst="textNoShape">
              <a:avLst/>
            </a:prstTxWarp>
          </a:bodyPr>
          <a:lstStyle>
            <a:lvl1pPr algn="l" defTabSz="947738">
              <a:defRPr sz="1200" b="0">
                <a:solidFill>
                  <a:schemeClr val="tx1"/>
                </a:solidFill>
              </a:defRPr>
            </a:lvl1pPr>
          </a:lstStyle>
          <a:p>
            <a:pPr>
              <a:defRPr/>
            </a:pPr>
            <a:endParaRPr lang="en-GB"/>
          </a:p>
        </p:txBody>
      </p:sp>
      <p:sp>
        <p:nvSpPr>
          <p:cNvPr id="15363" name="Rectangle 3"/>
          <p:cNvSpPr>
            <a:spLocks noGrp="1" noChangeArrowheads="1"/>
          </p:cNvSpPr>
          <p:nvPr>
            <p:ph type="dt" sz="quarter" idx="1"/>
          </p:nvPr>
        </p:nvSpPr>
        <p:spPr bwMode="auto">
          <a:xfrm>
            <a:off x="3778123" y="1"/>
            <a:ext cx="2889425" cy="49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87" tIns="47393" rIns="94787" bIns="47393" numCol="1" anchor="t" anchorCtr="0" compatLnSpc="1">
            <a:prstTxWarp prst="textNoShape">
              <a:avLst/>
            </a:prstTxWarp>
          </a:bodyPr>
          <a:lstStyle>
            <a:lvl1pPr algn="r" defTabSz="947738">
              <a:defRPr sz="1200" b="0">
                <a:solidFill>
                  <a:schemeClr val="tx1"/>
                </a:solidFill>
              </a:defRPr>
            </a:lvl1pPr>
          </a:lstStyle>
          <a:p>
            <a:pPr>
              <a:defRPr/>
            </a:pPr>
            <a:endParaRPr lang="en-GB"/>
          </a:p>
        </p:txBody>
      </p:sp>
      <p:sp>
        <p:nvSpPr>
          <p:cNvPr id="15364" name="Rectangle 4"/>
          <p:cNvSpPr>
            <a:spLocks noGrp="1" noChangeArrowheads="1"/>
          </p:cNvSpPr>
          <p:nvPr>
            <p:ph type="ftr" sz="quarter" idx="2"/>
          </p:nvPr>
        </p:nvSpPr>
        <p:spPr bwMode="auto">
          <a:xfrm>
            <a:off x="0" y="9428603"/>
            <a:ext cx="2889425" cy="49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87" tIns="47393" rIns="94787" bIns="47393" numCol="1" anchor="b" anchorCtr="0" compatLnSpc="1">
            <a:prstTxWarp prst="textNoShape">
              <a:avLst/>
            </a:prstTxWarp>
          </a:bodyPr>
          <a:lstStyle>
            <a:lvl1pPr algn="l" defTabSz="947738">
              <a:defRPr sz="1200" b="0">
                <a:solidFill>
                  <a:schemeClr val="tx1"/>
                </a:solidFill>
              </a:defRPr>
            </a:lvl1pPr>
          </a:lstStyle>
          <a:p>
            <a:pPr>
              <a:defRPr/>
            </a:pPr>
            <a:endParaRPr lang="en-GB"/>
          </a:p>
        </p:txBody>
      </p:sp>
      <p:sp>
        <p:nvSpPr>
          <p:cNvPr id="15365" name="Rectangle 5"/>
          <p:cNvSpPr>
            <a:spLocks noGrp="1" noChangeArrowheads="1"/>
          </p:cNvSpPr>
          <p:nvPr>
            <p:ph type="sldNum" sz="quarter" idx="3"/>
          </p:nvPr>
        </p:nvSpPr>
        <p:spPr bwMode="auto">
          <a:xfrm>
            <a:off x="3778123" y="9428603"/>
            <a:ext cx="2889425" cy="49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87" tIns="47393" rIns="94787" bIns="47393" numCol="1" anchor="b" anchorCtr="0" compatLnSpc="1">
            <a:prstTxWarp prst="textNoShape">
              <a:avLst/>
            </a:prstTxWarp>
          </a:bodyPr>
          <a:lstStyle>
            <a:lvl1pPr algn="r" defTabSz="947738">
              <a:defRPr sz="1200" b="0">
                <a:solidFill>
                  <a:schemeClr val="tx1"/>
                </a:solidFill>
              </a:defRPr>
            </a:lvl1pPr>
          </a:lstStyle>
          <a:p>
            <a:pPr>
              <a:defRPr/>
            </a:pPr>
            <a:fld id="{5D042745-D588-4AE5-91CA-DA0BD47601EF}" type="slidenum">
              <a:rPr lang="en-GB"/>
              <a:pPr>
                <a:defRPr/>
              </a:pPr>
              <a:t>‹#›</a:t>
            </a:fld>
            <a:endParaRPr lang="en-GB"/>
          </a:p>
        </p:txBody>
      </p:sp>
    </p:spTree>
    <p:extLst>
      <p:ext uri="{BB962C8B-B14F-4D97-AF65-F5344CB8AC3E}">
        <p14:creationId xmlns:p14="http://schemas.microsoft.com/office/powerpoint/2010/main" val="2455439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425" cy="49803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8123" y="0"/>
            <a:ext cx="2889425" cy="498036"/>
          </a:xfrm>
          <a:prstGeom prst="rect">
            <a:avLst/>
          </a:prstGeom>
        </p:spPr>
        <p:txBody>
          <a:bodyPr vert="horz" lIns="91440" tIns="45720" rIns="91440" bIns="45720" rtlCol="0"/>
          <a:lstStyle>
            <a:lvl1pPr algn="r">
              <a:defRPr sz="1200"/>
            </a:lvl1pPr>
          </a:lstStyle>
          <a:p>
            <a:fld id="{756A13B5-7E37-4096-AE04-5DFDC5567C8F}" type="datetimeFigureOut">
              <a:rPr lang="en-GB" smtClean="0"/>
              <a:t>02/10/2019</a:t>
            </a:fld>
            <a:endParaRPr lang="en-GB"/>
          </a:p>
        </p:txBody>
      </p:sp>
      <p:sp>
        <p:nvSpPr>
          <p:cNvPr id="4" name="Slide Image Placehold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570"/>
            <a:ext cx="5335270" cy="390803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603"/>
            <a:ext cx="2889425" cy="49803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8123" y="9428603"/>
            <a:ext cx="2889425" cy="498036"/>
          </a:xfrm>
          <a:prstGeom prst="rect">
            <a:avLst/>
          </a:prstGeom>
        </p:spPr>
        <p:txBody>
          <a:bodyPr vert="horz" lIns="91440" tIns="45720" rIns="91440" bIns="45720" rtlCol="0" anchor="b"/>
          <a:lstStyle>
            <a:lvl1pPr algn="r">
              <a:defRPr sz="1200"/>
            </a:lvl1pPr>
          </a:lstStyle>
          <a:p>
            <a:fld id="{F4BF76E8-0FC3-4C54-B9CA-3F19A680147F}" type="slidenum">
              <a:rPr lang="en-GB" smtClean="0"/>
              <a:t>‹#›</a:t>
            </a:fld>
            <a:endParaRPr lang="en-GB"/>
          </a:p>
        </p:txBody>
      </p:sp>
    </p:spTree>
    <p:extLst>
      <p:ext uri="{BB962C8B-B14F-4D97-AF65-F5344CB8AC3E}">
        <p14:creationId xmlns:p14="http://schemas.microsoft.com/office/powerpoint/2010/main" val="1021580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982646A-D193-4D14-87B7-F3A5C6DB0993}" type="slidenum">
              <a:rPr lang="en-GB"/>
              <a:pPr>
                <a:defRPr/>
              </a:pPr>
              <a:t>‹#›</a:t>
            </a:fld>
            <a:endParaRPr lang="en-GB"/>
          </a:p>
        </p:txBody>
      </p:sp>
    </p:spTree>
    <p:extLst>
      <p:ext uri="{BB962C8B-B14F-4D97-AF65-F5344CB8AC3E}">
        <p14:creationId xmlns:p14="http://schemas.microsoft.com/office/powerpoint/2010/main" val="278003614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09869DF-A239-4B00-BA51-F8CB9E944D07}" type="slidenum">
              <a:rPr lang="en-GB"/>
              <a:pPr>
                <a:defRPr/>
              </a:pPr>
              <a:t>‹#›</a:t>
            </a:fld>
            <a:endParaRPr lang="en-GB"/>
          </a:p>
        </p:txBody>
      </p:sp>
    </p:spTree>
    <p:extLst>
      <p:ext uri="{BB962C8B-B14F-4D97-AF65-F5344CB8AC3E}">
        <p14:creationId xmlns:p14="http://schemas.microsoft.com/office/powerpoint/2010/main" val="351030744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7775439-2A74-40C5-9F03-A89C46AA53A0}" type="slidenum">
              <a:rPr lang="en-GB"/>
              <a:pPr>
                <a:defRPr/>
              </a:pPr>
              <a:t>‹#›</a:t>
            </a:fld>
            <a:endParaRPr lang="en-GB"/>
          </a:p>
        </p:txBody>
      </p:sp>
    </p:spTree>
    <p:extLst>
      <p:ext uri="{BB962C8B-B14F-4D97-AF65-F5344CB8AC3E}">
        <p14:creationId xmlns:p14="http://schemas.microsoft.com/office/powerpoint/2010/main" val="4274242912"/>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54730-D03D-4FF1-9B1A-9EADBB61CA1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0B2AB43D-E0A5-4059-A7AA-7DE5346C60F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5A60CA2-CAC9-4867-991E-72E3EB2134A5}"/>
              </a:ext>
            </a:extLst>
          </p:cNvPr>
          <p:cNvSpPr>
            <a:spLocks noGrp="1"/>
          </p:cNvSpPr>
          <p:nvPr>
            <p:ph type="dt" sz="half" idx="10"/>
          </p:nvPr>
        </p:nvSpPr>
        <p:spPr/>
        <p:txBody>
          <a:bodyPr/>
          <a:lstStyle/>
          <a:p>
            <a:fld id="{A9ACBB1D-622C-4E3B-80BB-EFB03B5B361F}" type="datetimeFigureOut">
              <a:rPr lang="en-GB" smtClean="0"/>
              <a:t>02/10/2019</a:t>
            </a:fld>
            <a:endParaRPr lang="en-GB"/>
          </a:p>
        </p:txBody>
      </p:sp>
      <p:sp>
        <p:nvSpPr>
          <p:cNvPr id="5" name="Footer Placeholder 4">
            <a:extLst>
              <a:ext uri="{FF2B5EF4-FFF2-40B4-BE49-F238E27FC236}">
                <a16:creationId xmlns:a16="http://schemas.microsoft.com/office/drawing/2014/main" id="{E903F0ED-DADA-4A4E-84A2-BBA74D21DB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DCD87C-AD80-4572-A801-74014D321EBC}"/>
              </a:ext>
            </a:extLst>
          </p:cNvPr>
          <p:cNvSpPr>
            <a:spLocks noGrp="1"/>
          </p:cNvSpPr>
          <p:nvPr>
            <p:ph type="sldNum" sz="quarter" idx="12"/>
          </p:nvPr>
        </p:nvSpPr>
        <p:spPr/>
        <p:txBody>
          <a:bodyPr/>
          <a:lstStyle/>
          <a:p>
            <a:fld id="{4BD5598B-0DCF-4796-ABC9-A4BEC858F37A}" type="slidenum">
              <a:rPr lang="en-GB" smtClean="0"/>
              <a:t>‹#›</a:t>
            </a:fld>
            <a:endParaRPr lang="en-GB"/>
          </a:p>
        </p:txBody>
      </p:sp>
    </p:spTree>
    <p:extLst>
      <p:ext uri="{BB962C8B-B14F-4D97-AF65-F5344CB8AC3E}">
        <p14:creationId xmlns:p14="http://schemas.microsoft.com/office/powerpoint/2010/main" val="1131875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5AE85-9FE1-4ED9-9517-0318E9D260E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81ABA6-22C5-437D-B56B-BC3EE919016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8144A0-1BA8-40DC-823F-8C2C15AEE967}"/>
              </a:ext>
            </a:extLst>
          </p:cNvPr>
          <p:cNvSpPr>
            <a:spLocks noGrp="1"/>
          </p:cNvSpPr>
          <p:nvPr>
            <p:ph type="dt" sz="half" idx="10"/>
          </p:nvPr>
        </p:nvSpPr>
        <p:spPr/>
        <p:txBody>
          <a:bodyPr/>
          <a:lstStyle/>
          <a:p>
            <a:fld id="{A9ACBB1D-622C-4E3B-80BB-EFB03B5B361F}" type="datetimeFigureOut">
              <a:rPr lang="en-GB" smtClean="0"/>
              <a:t>02/10/2019</a:t>
            </a:fld>
            <a:endParaRPr lang="en-GB"/>
          </a:p>
        </p:txBody>
      </p:sp>
      <p:sp>
        <p:nvSpPr>
          <p:cNvPr id="5" name="Footer Placeholder 4">
            <a:extLst>
              <a:ext uri="{FF2B5EF4-FFF2-40B4-BE49-F238E27FC236}">
                <a16:creationId xmlns:a16="http://schemas.microsoft.com/office/drawing/2014/main" id="{D26A53F5-2359-4D35-A758-451C41F2EB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5D41D0-E235-4809-86AC-5AEC1EE759B1}"/>
              </a:ext>
            </a:extLst>
          </p:cNvPr>
          <p:cNvSpPr>
            <a:spLocks noGrp="1"/>
          </p:cNvSpPr>
          <p:nvPr>
            <p:ph type="sldNum" sz="quarter" idx="12"/>
          </p:nvPr>
        </p:nvSpPr>
        <p:spPr/>
        <p:txBody>
          <a:bodyPr/>
          <a:lstStyle/>
          <a:p>
            <a:fld id="{4BD5598B-0DCF-4796-ABC9-A4BEC858F37A}" type="slidenum">
              <a:rPr lang="en-GB" smtClean="0"/>
              <a:t>‹#›</a:t>
            </a:fld>
            <a:endParaRPr lang="en-GB"/>
          </a:p>
        </p:txBody>
      </p:sp>
    </p:spTree>
    <p:extLst>
      <p:ext uri="{BB962C8B-B14F-4D97-AF65-F5344CB8AC3E}">
        <p14:creationId xmlns:p14="http://schemas.microsoft.com/office/powerpoint/2010/main" val="139704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1C504-08FE-4277-812F-7317DEC870E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D8DEDA-0F2B-4775-A684-C19E9F9D01C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83D0B64-A63F-4102-A7BC-DB48E8FE0D4D}"/>
              </a:ext>
            </a:extLst>
          </p:cNvPr>
          <p:cNvSpPr>
            <a:spLocks noGrp="1"/>
          </p:cNvSpPr>
          <p:nvPr>
            <p:ph type="dt" sz="half" idx="10"/>
          </p:nvPr>
        </p:nvSpPr>
        <p:spPr/>
        <p:txBody>
          <a:bodyPr/>
          <a:lstStyle/>
          <a:p>
            <a:fld id="{A9ACBB1D-622C-4E3B-80BB-EFB03B5B361F}" type="datetimeFigureOut">
              <a:rPr lang="en-GB" smtClean="0"/>
              <a:t>02/10/2019</a:t>
            </a:fld>
            <a:endParaRPr lang="en-GB"/>
          </a:p>
        </p:txBody>
      </p:sp>
      <p:sp>
        <p:nvSpPr>
          <p:cNvPr id="5" name="Footer Placeholder 4">
            <a:extLst>
              <a:ext uri="{FF2B5EF4-FFF2-40B4-BE49-F238E27FC236}">
                <a16:creationId xmlns:a16="http://schemas.microsoft.com/office/drawing/2014/main" id="{B44A6FEA-F54A-4811-BF77-F5F9439D2E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3E1947-2DA1-42FE-9CC5-4713FB6BA84B}"/>
              </a:ext>
            </a:extLst>
          </p:cNvPr>
          <p:cNvSpPr>
            <a:spLocks noGrp="1"/>
          </p:cNvSpPr>
          <p:nvPr>
            <p:ph type="sldNum" sz="quarter" idx="12"/>
          </p:nvPr>
        </p:nvSpPr>
        <p:spPr/>
        <p:txBody>
          <a:bodyPr/>
          <a:lstStyle/>
          <a:p>
            <a:fld id="{4BD5598B-0DCF-4796-ABC9-A4BEC858F37A}" type="slidenum">
              <a:rPr lang="en-GB" smtClean="0"/>
              <a:t>‹#›</a:t>
            </a:fld>
            <a:endParaRPr lang="en-GB"/>
          </a:p>
        </p:txBody>
      </p:sp>
    </p:spTree>
    <p:extLst>
      <p:ext uri="{BB962C8B-B14F-4D97-AF65-F5344CB8AC3E}">
        <p14:creationId xmlns:p14="http://schemas.microsoft.com/office/powerpoint/2010/main" val="1944645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E1633-D7C1-4F93-94BE-F71D66F80E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97AC75E-F58D-44B0-BBFE-4EB96D5697D4}"/>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73D2DCC-860D-4216-B448-6716FDB1DBC4}"/>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1193A97-209D-4A61-9D5D-82329CA02B95}"/>
              </a:ext>
            </a:extLst>
          </p:cNvPr>
          <p:cNvSpPr>
            <a:spLocks noGrp="1"/>
          </p:cNvSpPr>
          <p:nvPr>
            <p:ph type="dt" sz="half" idx="10"/>
          </p:nvPr>
        </p:nvSpPr>
        <p:spPr/>
        <p:txBody>
          <a:bodyPr/>
          <a:lstStyle/>
          <a:p>
            <a:fld id="{A9ACBB1D-622C-4E3B-80BB-EFB03B5B361F}" type="datetimeFigureOut">
              <a:rPr lang="en-GB" smtClean="0"/>
              <a:t>02/10/2019</a:t>
            </a:fld>
            <a:endParaRPr lang="en-GB"/>
          </a:p>
        </p:txBody>
      </p:sp>
      <p:sp>
        <p:nvSpPr>
          <p:cNvPr id="6" name="Footer Placeholder 5">
            <a:extLst>
              <a:ext uri="{FF2B5EF4-FFF2-40B4-BE49-F238E27FC236}">
                <a16:creationId xmlns:a16="http://schemas.microsoft.com/office/drawing/2014/main" id="{A757308B-809D-4685-8379-5064B650AA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E9FE96-4BFD-4928-91DF-EC75F100E8A9}"/>
              </a:ext>
            </a:extLst>
          </p:cNvPr>
          <p:cNvSpPr>
            <a:spLocks noGrp="1"/>
          </p:cNvSpPr>
          <p:nvPr>
            <p:ph type="sldNum" sz="quarter" idx="12"/>
          </p:nvPr>
        </p:nvSpPr>
        <p:spPr/>
        <p:txBody>
          <a:bodyPr/>
          <a:lstStyle/>
          <a:p>
            <a:fld id="{4BD5598B-0DCF-4796-ABC9-A4BEC858F37A}" type="slidenum">
              <a:rPr lang="en-GB" smtClean="0"/>
              <a:t>‹#›</a:t>
            </a:fld>
            <a:endParaRPr lang="en-GB"/>
          </a:p>
        </p:txBody>
      </p:sp>
    </p:spTree>
    <p:extLst>
      <p:ext uri="{BB962C8B-B14F-4D97-AF65-F5344CB8AC3E}">
        <p14:creationId xmlns:p14="http://schemas.microsoft.com/office/powerpoint/2010/main" val="507232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A188B-162A-43A5-B35B-7E74FE588490}"/>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C8EA10-69EB-4C56-AB86-2066E5C706F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9EA453C7-ABBB-4096-B831-384470A22D9C}"/>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9500E4D-EE06-44E2-A323-56CC3DAE0CD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1A30ECA8-431F-4A19-8BF8-3B6C236FF17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94623BA-51A6-40F9-B046-B127C71F295E}"/>
              </a:ext>
            </a:extLst>
          </p:cNvPr>
          <p:cNvSpPr>
            <a:spLocks noGrp="1"/>
          </p:cNvSpPr>
          <p:nvPr>
            <p:ph type="dt" sz="half" idx="10"/>
          </p:nvPr>
        </p:nvSpPr>
        <p:spPr/>
        <p:txBody>
          <a:bodyPr/>
          <a:lstStyle/>
          <a:p>
            <a:fld id="{A9ACBB1D-622C-4E3B-80BB-EFB03B5B361F}" type="datetimeFigureOut">
              <a:rPr lang="en-GB" smtClean="0"/>
              <a:t>02/10/2019</a:t>
            </a:fld>
            <a:endParaRPr lang="en-GB"/>
          </a:p>
        </p:txBody>
      </p:sp>
      <p:sp>
        <p:nvSpPr>
          <p:cNvPr id="8" name="Footer Placeholder 7">
            <a:extLst>
              <a:ext uri="{FF2B5EF4-FFF2-40B4-BE49-F238E27FC236}">
                <a16:creationId xmlns:a16="http://schemas.microsoft.com/office/drawing/2014/main" id="{13FD8C2E-094E-4404-B67B-34DFC2ADCE2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0367BFA-9ED2-45AD-8F62-FC78FA57CC9C}"/>
              </a:ext>
            </a:extLst>
          </p:cNvPr>
          <p:cNvSpPr>
            <a:spLocks noGrp="1"/>
          </p:cNvSpPr>
          <p:nvPr>
            <p:ph type="sldNum" sz="quarter" idx="12"/>
          </p:nvPr>
        </p:nvSpPr>
        <p:spPr/>
        <p:txBody>
          <a:bodyPr/>
          <a:lstStyle/>
          <a:p>
            <a:fld id="{4BD5598B-0DCF-4796-ABC9-A4BEC858F37A}" type="slidenum">
              <a:rPr lang="en-GB" smtClean="0"/>
              <a:t>‹#›</a:t>
            </a:fld>
            <a:endParaRPr lang="en-GB"/>
          </a:p>
        </p:txBody>
      </p:sp>
    </p:spTree>
    <p:extLst>
      <p:ext uri="{BB962C8B-B14F-4D97-AF65-F5344CB8AC3E}">
        <p14:creationId xmlns:p14="http://schemas.microsoft.com/office/powerpoint/2010/main" val="1891830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C6779-E49E-4CE7-8050-D96B6848334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E4F6D5-F0C5-48CF-9B56-B92643AB9F44}"/>
              </a:ext>
            </a:extLst>
          </p:cNvPr>
          <p:cNvSpPr>
            <a:spLocks noGrp="1"/>
          </p:cNvSpPr>
          <p:nvPr>
            <p:ph type="dt" sz="half" idx="10"/>
          </p:nvPr>
        </p:nvSpPr>
        <p:spPr/>
        <p:txBody>
          <a:bodyPr/>
          <a:lstStyle/>
          <a:p>
            <a:fld id="{A9ACBB1D-622C-4E3B-80BB-EFB03B5B361F}" type="datetimeFigureOut">
              <a:rPr lang="en-GB" smtClean="0"/>
              <a:t>02/10/2019</a:t>
            </a:fld>
            <a:endParaRPr lang="en-GB"/>
          </a:p>
        </p:txBody>
      </p:sp>
      <p:sp>
        <p:nvSpPr>
          <p:cNvPr id="4" name="Footer Placeholder 3">
            <a:extLst>
              <a:ext uri="{FF2B5EF4-FFF2-40B4-BE49-F238E27FC236}">
                <a16:creationId xmlns:a16="http://schemas.microsoft.com/office/drawing/2014/main" id="{01659E16-9AAF-41B6-BCBF-643EB977D1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462EDB2-8AD2-4BB5-87C0-0144275F3796}"/>
              </a:ext>
            </a:extLst>
          </p:cNvPr>
          <p:cNvSpPr>
            <a:spLocks noGrp="1"/>
          </p:cNvSpPr>
          <p:nvPr>
            <p:ph type="sldNum" sz="quarter" idx="12"/>
          </p:nvPr>
        </p:nvSpPr>
        <p:spPr/>
        <p:txBody>
          <a:bodyPr/>
          <a:lstStyle/>
          <a:p>
            <a:fld id="{4BD5598B-0DCF-4796-ABC9-A4BEC858F37A}" type="slidenum">
              <a:rPr lang="en-GB" smtClean="0"/>
              <a:t>‹#›</a:t>
            </a:fld>
            <a:endParaRPr lang="en-GB"/>
          </a:p>
        </p:txBody>
      </p:sp>
    </p:spTree>
    <p:extLst>
      <p:ext uri="{BB962C8B-B14F-4D97-AF65-F5344CB8AC3E}">
        <p14:creationId xmlns:p14="http://schemas.microsoft.com/office/powerpoint/2010/main" val="2282610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5717F7-089E-4768-96C0-5600DF51EF0A}"/>
              </a:ext>
            </a:extLst>
          </p:cNvPr>
          <p:cNvSpPr>
            <a:spLocks noGrp="1"/>
          </p:cNvSpPr>
          <p:nvPr>
            <p:ph type="dt" sz="half" idx="10"/>
          </p:nvPr>
        </p:nvSpPr>
        <p:spPr/>
        <p:txBody>
          <a:bodyPr/>
          <a:lstStyle/>
          <a:p>
            <a:fld id="{A9ACBB1D-622C-4E3B-80BB-EFB03B5B361F}" type="datetimeFigureOut">
              <a:rPr lang="en-GB" smtClean="0"/>
              <a:t>02/10/2019</a:t>
            </a:fld>
            <a:endParaRPr lang="en-GB"/>
          </a:p>
        </p:txBody>
      </p:sp>
      <p:sp>
        <p:nvSpPr>
          <p:cNvPr id="3" name="Footer Placeholder 2">
            <a:extLst>
              <a:ext uri="{FF2B5EF4-FFF2-40B4-BE49-F238E27FC236}">
                <a16:creationId xmlns:a16="http://schemas.microsoft.com/office/drawing/2014/main" id="{64CE5B8D-112F-4878-860B-5E4DCFDB83E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E03E4AA-94F0-4A45-8414-D0EF296FBBE9}"/>
              </a:ext>
            </a:extLst>
          </p:cNvPr>
          <p:cNvSpPr>
            <a:spLocks noGrp="1"/>
          </p:cNvSpPr>
          <p:nvPr>
            <p:ph type="sldNum" sz="quarter" idx="12"/>
          </p:nvPr>
        </p:nvSpPr>
        <p:spPr/>
        <p:txBody>
          <a:bodyPr/>
          <a:lstStyle/>
          <a:p>
            <a:fld id="{4BD5598B-0DCF-4796-ABC9-A4BEC858F37A}" type="slidenum">
              <a:rPr lang="en-GB" smtClean="0"/>
              <a:t>‹#›</a:t>
            </a:fld>
            <a:endParaRPr lang="en-GB"/>
          </a:p>
        </p:txBody>
      </p:sp>
    </p:spTree>
    <p:extLst>
      <p:ext uri="{BB962C8B-B14F-4D97-AF65-F5344CB8AC3E}">
        <p14:creationId xmlns:p14="http://schemas.microsoft.com/office/powerpoint/2010/main" val="2941279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3CF52-237F-40DA-9763-3EED6825A44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4806E47-F24A-4CE4-A3B7-38EE67F55E7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731FB07-16EF-4F92-B9C7-54CE543D655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F72E0BFD-069E-41DA-9140-DB64836419F9}"/>
              </a:ext>
            </a:extLst>
          </p:cNvPr>
          <p:cNvSpPr>
            <a:spLocks noGrp="1"/>
          </p:cNvSpPr>
          <p:nvPr>
            <p:ph type="dt" sz="half" idx="10"/>
          </p:nvPr>
        </p:nvSpPr>
        <p:spPr/>
        <p:txBody>
          <a:bodyPr/>
          <a:lstStyle/>
          <a:p>
            <a:fld id="{A9ACBB1D-622C-4E3B-80BB-EFB03B5B361F}" type="datetimeFigureOut">
              <a:rPr lang="en-GB" smtClean="0"/>
              <a:t>02/10/2019</a:t>
            </a:fld>
            <a:endParaRPr lang="en-GB"/>
          </a:p>
        </p:txBody>
      </p:sp>
      <p:sp>
        <p:nvSpPr>
          <p:cNvPr id="6" name="Footer Placeholder 5">
            <a:extLst>
              <a:ext uri="{FF2B5EF4-FFF2-40B4-BE49-F238E27FC236}">
                <a16:creationId xmlns:a16="http://schemas.microsoft.com/office/drawing/2014/main" id="{BEB1BDF9-83F2-478E-818B-D6857C1985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F16AF9-8416-478E-B2B1-C64C0708F76C}"/>
              </a:ext>
            </a:extLst>
          </p:cNvPr>
          <p:cNvSpPr>
            <a:spLocks noGrp="1"/>
          </p:cNvSpPr>
          <p:nvPr>
            <p:ph type="sldNum" sz="quarter" idx="12"/>
          </p:nvPr>
        </p:nvSpPr>
        <p:spPr/>
        <p:txBody>
          <a:bodyPr/>
          <a:lstStyle/>
          <a:p>
            <a:fld id="{4BD5598B-0DCF-4796-ABC9-A4BEC858F37A}" type="slidenum">
              <a:rPr lang="en-GB" smtClean="0"/>
              <a:t>‹#›</a:t>
            </a:fld>
            <a:endParaRPr lang="en-GB"/>
          </a:p>
        </p:txBody>
      </p:sp>
    </p:spTree>
    <p:extLst>
      <p:ext uri="{BB962C8B-B14F-4D97-AF65-F5344CB8AC3E}">
        <p14:creationId xmlns:p14="http://schemas.microsoft.com/office/powerpoint/2010/main" val="348186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E9C5AAD-9320-44E4-BEC3-247AD2E7E34D}" type="slidenum">
              <a:rPr lang="en-GB"/>
              <a:pPr>
                <a:defRPr/>
              </a:pPr>
              <a:t>‹#›</a:t>
            </a:fld>
            <a:endParaRPr lang="en-GB"/>
          </a:p>
        </p:txBody>
      </p:sp>
    </p:spTree>
    <p:extLst>
      <p:ext uri="{BB962C8B-B14F-4D97-AF65-F5344CB8AC3E}">
        <p14:creationId xmlns:p14="http://schemas.microsoft.com/office/powerpoint/2010/main" val="1301549138"/>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9BAB3-566E-4075-B3D9-7148B8D3959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FA15713-2CEC-47E3-8059-AA0282D14A4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1C43B23E-D762-4EA0-8503-7D3BCAC6E86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6CE0A7D-C0AE-4347-A6DC-5A63F82B510C}"/>
              </a:ext>
            </a:extLst>
          </p:cNvPr>
          <p:cNvSpPr>
            <a:spLocks noGrp="1"/>
          </p:cNvSpPr>
          <p:nvPr>
            <p:ph type="dt" sz="half" idx="10"/>
          </p:nvPr>
        </p:nvSpPr>
        <p:spPr/>
        <p:txBody>
          <a:bodyPr/>
          <a:lstStyle/>
          <a:p>
            <a:fld id="{A9ACBB1D-622C-4E3B-80BB-EFB03B5B361F}" type="datetimeFigureOut">
              <a:rPr lang="en-GB" smtClean="0"/>
              <a:t>02/10/2019</a:t>
            </a:fld>
            <a:endParaRPr lang="en-GB"/>
          </a:p>
        </p:txBody>
      </p:sp>
      <p:sp>
        <p:nvSpPr>
          <p:cNvPr id="6" name="Footer Placeholder 5">
            <a:extLst>
              <a:ext uri="{FF2B5EF4-FFF2-40B4-BE49-F238E27FC236}">
                <a16:creationId xmlns:a16="http://schemas.microsoft.com/office/drawing/2014/main" id="{606952B2-EE42-4006-8116-EA86EE3DB1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3C6392-7011-4C7C-B0C3-B6F5E4F9CDEF}"/>
              </a:ext>
            </a:extLst>
          </p:cNvPr>
          <p:cNvSpPr>
            <a:spLocks noGrp="1"/>
          </p:cNvSpPr>
          <p:nvPr>
            <p:ph type="sldNum" sz="quarter" idx="12"/>
          </p:nvPr>
        </p:nvSpPr>
        <p:spPr/>
        <p:txBody>
          <a:bodyPr/>
          <a:lstStyle/>
          <a:p>
            <a:fld id="{4BD5598B-0DCF-4796-ABC9-A4BEC858F37A}" type="slidenum">
              <a:rPr lang="en-GB" smtClean="0"/>
              <a:t>‹#›</a:t>
            </a:fld>
            <a:endParaRPr lang="en-GB"/>
          </a:p>
        </p:txBody>
      </p:sp>
    </p:spTree>
    <p:extLst>
      <p:ext uri="{BB962C8B-B14F-4D97-AF65-F5344CB8AC3E}">
        <p14:creationId xmlns:p14="http://schemas.microsoft.com/office/powerpoint/2010/main" val="26903072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716A-B00B-4D99-9196-9C71347B4A7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091D74-566F-4E08-9360-8708EA375AF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944953-C8C0-46DB-8EF9-050F88BC0EED}"/>
              </a:ext>
            </a:extLst>
          </p:cNvPr>
          <p:cNvSpPr>
            <a:spLocks noGrp="1"/>
          </p:cNvSpPr>
          <p:nvPr>
            <p:ph type="dt" sz="half" idx="10"/>
          </p:nvPr>
        </p:nvSpPr>
        <p:spPr/>
        <p:txBody>
          <a:bodyPr/>
          <a:lstStyle/>
          <a:p>
            <a:fld id="{A9ACBB1D-622C-4E3B-80BB-EFB03B5B361F}" type="datetimeFigureOut">
              <a:rPr lang="en-GB" smtClean="0"/>
              <a:t>02/10/2019</a:t>
            </a:fld>
            <a:endParaRPr lang="en-GB"/>
          </a:p>
        </p:txBody>
      </p:sp>
      <p:sp>
        <p:nvSpPr>
          <p:cNvPr id="5" name="Footer Placeholder 4">
            <a:extLst>
              <a:ext uri="{FF2B5EF4-FFF2-40B4-BE49-F238E27FC236}">
                <a16:creationId xmlns:a16="http://schemas.microsoft.com/office/drawing/2014/main" id="{373C5F1F-6B4A-46EA-9131-AD0180DAB0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6A91D6-C779-4FC1-9C7F-B837A36B2F61}"/>
              </a:ext>
            </a:extLst>
          </p:cNvPr>
          <p:cNvSpPr>
            <a:spLocks noGrp="1"/>
          </p:cNvSpPr>
          <p:nvPr>
            <p:ph type="sldNum" sz="quarter" idx="12"/>
          </p:nvPr>
        </p:nvSpPr>
        <p:spPr/>
        <p:txBody>
          <a:bodyPr/>
          <a:lstStyle/>
          <a:p>
            <a:fld id="{4BD5598B-0DCF-4796-ABC9-A4BEC858F37A}" type="slidenum">
              <a:rPr lang="en-GB" smtClean="0"/>
              <a:t>‹#›</a:t>
            </a:fld>
            <a:endParaRPr lang="en-GB"/>
          </a:p>
        </p:txBody>
      </p:sp>
    </p:spTree>
    <p:extLst>
      <p:ext uri="{BB962C8B-B14F-4D97-AF65-F5344CB8AC3E}">
        <p14:creationId xmlns:p14="http://schemas.microsoft.com/office/powerpoint/2010/main" val="1887924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48AA87-B915-4A71-BD98-632FECD12D2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70B514-F70F-4A3B-B173-9F59AAF77B2A}"/>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1EC466-1FE3-47C1-A472-8F925BC205B1}"/>
              </a:ext>
            </a:extLst>
          </p:cNvPr>
          <p:cNvSpPr>
            <a:spLocks noGrp="1"/>
          </p:cNvSpPr>
          <p:nvPr>
            <p:ph type="dt" sz="half" idx="10"/>
          </p:nvPr>
        </p:nvSpPr>
        <p:spPr/>
        <p:txBody>
          <a:bodyPr/>
          <a:lstStyle/>
          <a:p>
            <a:fld id="{A9ACBB1D-622C-4E3B-80BB-EFB03B5B361F}" type="datetimeFigureOut">
              <a:rPr lang="en-GB" smtClean="0"/>
              <a:t>02/10/2019</a:t>
            </a:fld>
            <a:endParaRPr lang="en-GB"/>
          </a:p>
        </p:txBody>
      </p:sp>
      <p:sp>
        <p:nvSpPr>
          <p:cNvPr id="5" name="Footer Placeholder 4">
            <a:extLst>
              <a:ext uri="{FF2B5EF4-FFF2-40B4-BE49-F238E27FC236}">
                <a16:creationId xmlns:a16="http://schemas.microsoft.com/office/drawing/2014/main" id="{C5D23798-14D2-4E9D-874D-1851E90FE1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3FFE0B-61FA-4D93-BAD0-5E7679C72F79}"/>
              </a:ext>
            </a:extLst>
          </p:cNvPr>
          <p:cNvSpPr>
            <a:spLocks noGrp="1"/>
          </p:cNvSpPr>
          <p:nvPr>
            <p:ph type="sldNum" sz="quarter" idx="12"/>
          </p:nvPr>
        </p:nvSpPr>
        <p:spPr/>
        <p:txBody>
          <a:bodyPr/>
          <a:lstStyle/>
          <a:p>
            <a:fld id="{4BD5598B-0DCF-4796-ABC9-A4BEC858F37A}" type="slidenum">
              <a:rPr lang="en-GB" smtClean="0"/>
              <a:t>‹#›</a:t>
            </a:fld>
            <a:endParaRPr lang="en-GB"/>
          </a:p>
        </p:txBody>
      </p:sp>
    </p:spTree>
    <p:extLst>
      <p:ext uri="{BB962C8B-B14F-4D97-AF65-F5344CB8AC3E}">
        <p14:creationId xmlns:p14="http://schemas.microsoft.com/office/powerpoint/2010/main" val="2865194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2942AFA-2FB7-4630-8C60-F1530795552C}" type="slidenum">
              <a:rPr lang="en-GB"/>
              <a:pPr>
                <a:defRPr/>
              </a:pPr>
              <a:t>‹#›</a:t>
            </a:fld>
            <a:endParaRPr lang="en-GB"/>
          </a:p>
        </p:txBody>
      </p:sp>
    </p:spTree>
    <p:extLst>
      <p:ext uri="{BB962C8B-B14F-4D97-AF65-F5344CB8AC3E}">
        <p14:creationId xmlns:p14="http://schemas.microsoft.com/office/powerpoint/2010/main" val="107970002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2B41AAE-7348-4F84-8B41-A2CB1367F2F3}" type="slidenum">
              <a:rPr lang="en-GB"/>
              <a:pPr>
                <a:defRPr/>
              </a:pPr>
              <a:t>‹#›</a:t>
            </a:fld>
            <a:endParaRPr lang="en-GB"/>
          </a:p>
        </p:txBody>
      </p:sp>
    </p:spTree>
    <p:extLst>
      <p:ext uri="{BB962C8B-B14F-4D97-AF65-F5344CB8AC3E}">
        <p14:creationId xmlns:p14="http://schemas.microsoft.com/office/powerpoint/2010/main" val="423609378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183B4D6D-1202-4E62-BD0F-040639661809}" type="slidenum">
              <a:rPr lang="en-GB"/>
              <a:pPr>
                <a:defRPr/>
              </a:pPr>
              <a:t>‹#›</a:t>
            </a:fld>
            <a:endParaRPr lang="en-GB"/>
          </a:p>
        </p:txBody>
      </p:sp>
    </p:spTree>
    <p:extLst>
      <p:ext uri="{BB962C8B-B14F-4D97-AF65-F5344CB8AC3E}">
        <p14:creationId xmlns:p14="http://schemas.microsoft.com/office/powerpoint/2010/main" val="1201247151"/>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641EE70F-BDF1-4B42-9011-67CD47202C36}" type="slidenum">
              <a:rPr lang="en-GB"/>
              <a:pPr>
                <a:defRPr/>
              </a:pPr>
              <a:t>‹#›</a:t>
            </a:fld>
            <a:endParaRPr lang="en-GB"/>
          </a:p>
        </p:txBody>
      </p:sp>
    </p:spTree>
    <p:extLst>
      <p:ext uri="{BB962C8B-B14F-4D97-AF65-F5344CB8AC3E}">
        <p14:creationId xmlns:p14="http://schemas.microsoft.com/office/powerpoint/2010/main" val="2792830906"/>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B2FA33A9-0538-46A8-926E-06CFE64F311E}" type="slidenum">
              <a:rPr lang="en-GB"/>
              <a:pPr>
                <a:defRPr/>
              </a:pPr>
              <a:t>‹#›</a:t>
            </a:fld>
            <a:endParaRPr lang="en-GB"/>
          </a:p>
        </p:txBody>
      </p:sp>
    </p:spTree>
    <p:extLst>
      <p:ext uri="{BB962C8B-B14F-4D97-AF65-F5344CB8AC3E}">
        <p14:creationId xmlns:p14="http://schemas.microsoft.com/office/powerpoint/2010/main" val="212418789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6EBBDA2-EFB5-4246-9D3D-BADBCFA5F0E4}" type="slidenum">
              <a:rPr lang="en-GB"/>
              <a:pPr>
                <a:defRPr/>
              </a:pPr>
              <a:t>‹#›</a:t>
            </a:fld>
            <a:endParaRPr lang="en-GB"/>
          </a:p>
        </p:txBody>
      </p:sp>
    </p:spTree>
    <p:extLst>
      <p:ext uri="{BB962C8B-B14F-4D97-AF65-F5344CB8AC3E}">
        <p14:creationId xmlns:p14="http://schemas.microsoft.com/office/powerpoint/2010/main" val="18886970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1004EE8-65A5-4D95-B463-6D7FBE43EBC2}" type="slidenum">
              <a:rPr lang="en-GB"/>
              <a:pPr>
                <a:defRPr/>
              </a:pPr>
              <a:t>‹#›</a:t>
            </a:fld>
            <a:endParaRPr lang="en-GB"/>
          </a:p>
        </p:txBody>
      </p:sp>
    </p:spTree>
    <p:extLst>
      <p:ext uri="{BB962C8B-B14F-4D97-AF65-F5344CB8AC3E}">
        <p14:creationId xmlns:p14="http://schemas.microsoft.com/office/powerpoint/2010/main" val="144539873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55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defRPr>
            </a:lvl1pPr>
          </a:lstStyle>
          <a:p>
            <a:pPr>
              <a:defRPr/>
            </a:pPr>
            <a:endParaRPr lang="en-GB"/>
          </a:p>
        </p:txBody>
      </p:sp>
      <p:sp>
        <p:nvSpPr>
          <p:cNvPr id="655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defRPr>
            </a:lvl1pPr>
          </a:lstStyle>
          <a:p>
            <a:pPr>
              <a:defRPr/>
            </a:pPr>
            <a:endParaRPr lang="en-GB"/>
          </a:p>
        </p:txBody>
      </p:sp>
      <p:sp>
        <p:nvSpPr>
          <p:cNvPr id="655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pPr>
              <a:defRPr/>
            </a:pPr>
            <a:fld id="{5220B667-6479-4648-8ECD-68D89E937B8A}"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slow">
    <p:push dir="u"/>
  </p:transition>
  <p:txStyles>
    <p:titleStyle>
      <a:lvl1pPr algn="l" rtl="0" eaLnBrk="0" fontAlgn="base" hangingPunct="0">
        <a:spcBef>
          <a:spcPct val="0"/>
        </a:spcBef>
        <a:spcAft>
          <a:spcPct val="0"/>
        </a:spcAft>
        <a:defRPr sz="4400">
          <a:solidFill>
            <a:srgbClr val="FF0066"/>
          </a:solidFill>
          <a:latin typeface="+mj-lt"/>
          <a:ea typeface="+mj-ea"/>
          <a:cs typeface="+mj-cs"/>
        </a:defRPr>
      </a:lvl1pPr>
      <a:lvl2pPr algn="l" rtl="0" eaLnBrk="0" fontAlgn="base" hangingPunct="0">
        <a:spcBef>
          <a:spcPct val="0"/>
        </a:spcBef>
        <a:spcAft>
          <a:spcPct val="0"/>
        </a:spcAft>
        <a:defRPr sz="4400">
          <a:solidFill>
            <a:srgbClr val="FF0066"/>
          </a:solidFill>
          <a:latin typeface="Veto Com" pitchFamily="2" charset="0"/>
        </a:defRPr>
      </a:lvl2pPr>
      <a:lvl3pPr algn="l" rtl="0" eaLnBrk="0" fontAlgn="base" hangingPunct="0">
        <a:spcBef>
          <a:spcPct val="0"/>
        </a:spcBef>
        <a:spcAft>
          <a:spcPct val="0"/>
        </a:spcAft>
        <a:defRPr sz="4400">
          <a:solidFill>
            <a:srgbClr val="FF0066"/>
          </a:solidFill>
          <a:latin typeface="Veto Com" pitchFamily="2" charset="0"/>
        </a:defRPr>
      </a:lvl3pPr>
      <a:lvl4pPr algn="l" rtl="0" eaLnBrk="0" fontAlgn="base" hangingPunct="0">
        <a:spcBef>
          <a:spcPct val="0"/>
        </a:spcBef>
        <a:spcAft>
          <a:spcPct val="0"/>
        </a:spcAft>
        <a:defRPr sz="4400">
          <a:solidFill>
            <a:srgbClr val="FF0066"/>
          </a:solidFill>
          <a:latin typeface="Veto Com" pitchFamily="2" charset="0"/>
        </a:defRPr>
      </a:lvl4pPr>
      <a:lvl5pPr algn="l" rtl="0" eaLnBrk="0" fontAlgn="base" hangingPunct="0">
        <a:spcBef>
          <a:spcPct val="0"/>
        </a:spcBef>
        <a:spcAft>
          <a:spcPct val="0"/>
        </a:spcAft>
        <a:defRPr sz="4400">
          <a:solidFill>
            <a:srgbClr val="FF0066"/>
          </a:solidFill>
          <a:latin typeface="Veto Com" pitchFamily="2" charset="0"/>
        </a:defRPr>
      </a:lvl5pPr>
      <a:lvl6pPr marL="457200" algn="l" rtl="0" fontAlgn="base">
        <a:spcBef>
          <a:spcPct val="0"/>
        </a:spcBef>
        <a:spcAft>
          <a:spcPct val="0"/>
        </a:spcAft>
        <a:defRPr sz="4400">
          <a:solidFill>
            <a:srgbClr val="FF0066"/>
          </a:solidFill>
          <a:latin typeface="Veto Com" pitchFamily="2" charset="0"/>
        </a:defRPr>
      </a:lvl6pPr>
      <a:lvl7pPr marL="914400" algn="l" rtl="0" fontAlgn="base">
        <a:spcBef>
          <a:spcPct val="0"/>
        </a:spcBef>
        <a:spcAft>
          <a:spcPct val="0"/>
        </a:spcAft>
        <a:defRPr sz="4400">
          <a:solidFill>
            <a:srgbClr val="FF0066"/>
          </a:solidFill>
          <a:latin typeface="Veto Com" pitchFamily="2" charset="0"/>
        </a:defRPr>
      </a:lvl7pPr>
      <a:lvl8pPr marL="1371600" algn="l" rtl="0" fontAlgn="base">
        <a:spcBef>
          <a:spcPct val="0"/>
        </a:spcBef>
        <a:spcAft>
          <a:spcPct val="0"/>
        </a:spcAft>
        <a:defRPr sz="4400">
          <a:solidFill>
            <a:srgbClr val="FF0066"/>
          </a:solidFill>
          <a:latin typeface="Veto Com" pitchFamily="2" charset="0"/>
        </a:defRPr>
      </a:lvl8pPr>
      <a:lvl9pPr marL="1828800" algn="l" rtl="0" fontAlgn="base">
        <a:spcBef>
          <a:spcPct val="0"/>
        </a:spcBef>
        <a:spcAft>
          <a:spcPct val="0"/>
        </a:spcAft>
        <a:defRPr sz="4400">
          <a:solidFill>
            <a:srgbClr val="FF0066"/>
          </a:solidFill>
          <a:latin typeface="Veto Com" pitchFamily="2" charset="0"/>
        </a:defRPr>
      </a:lvl9pPr>
    </p:titleStyle>
    <p:bodyStyle>
      <a:lvl1pPr marL="342900" indent="-342900" algn="l" rtl="0" eaLnBrk="0" fontAlgn="base" hangingPunct="0">
        <a:spcBef>
          <a:spcPct val="20000"/>
        </a:spcBef>
        <a:spcAft>
          <a:spcPct val="0"/>
        </a:spcAft>
        <a:buClr>
          <a:srgbClr val="FF0066"/>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0066"/>
        </a:buClr>
        <a:buChar char="o"/>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A2E14E-2C94-4B30-9C9C-1263ECCFE85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9018C2-494E-41C8-B86E-AEDE2AAE2F1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562160-BE75-4879-8CEC-E748BDC5B24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9ACBB1D-622C-4E3B-80BB-EFB03B5B361F}" type="datetimeFigureOut">
              <a:rPr lang="en-GB" smtClean="0"/>
              <a:t>02/10/2019</a:t>
            </a:fld>
            <a:endParaRPr lang="en-GB"/>
          </a:p>
        </p:txBody>
      </p:sp>
      <p:sp>
        <p:nvSpPr>
          <p:cNvPr id="5" name="Footer Placeholder 4">
            <a:extLst>
              <a:ext uri="{FF2B5EF4-FFF2-40B4-BE49-F238E27FC236}">
                <a16:creationId xmlns:a16="http://schemas.microsoft.com/office/drawing/2014/main" id="{29847741-AD0E-4BED-A7B7-FADA5FF8789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C0261E6-1A7B-41EB-AD83-BC03660C2BA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BD5598B-0DCF-4796-ABC9-A4BEC858F37A}" type="slidenum">
              <a:rPr lang="en-GB" smtClean="0"/>
              <a:t>‹#›</a:t>
            </a:fld>
            <a:endParaRPr lang="en-GB"/>
          </a:p>
        </p:txBody>
      </p:sp>
    </p:spTree>
    <p:extLst>
      <p:ext uri="{BB962C8B-B14F-4D97-AF65-F5344CB8AC3E}">
        <p14:creationId xmlns:p14="http://schemas.microsoft.com/office/powerpoint/2010/main" val="117884246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hatislove-2010.blogspot.co.uk/2012/02/dont-ignore-warning-signs-of-child.html"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lizda.lv/?jaunums=1678"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tim.hunt@careopinion.org.uk"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grantgoddess.blogspot.com/2011/11/writing-is-my-fascination.html" TargetMode="External"/><Relationship Id="rId7" Type="http://schemas.openxmlformats.org/officeDocument/2006/relationships/hyperlink" Target="https://creativecommons.org/licenses/by-nc-sa/3.0/" TargetMode="Externa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hyperlink" Target="http://blogs.leeward.hawaii.edu/teachonline/tag/tomooc13-2/page/2/" TargetMode="External"/><Relationship Id="rId5" Type="http://schemas.openxmlformats.org/officeDocument/2006/relationships/image" Target="../media/image7.gif"/><Relationship Id="rId4" Type="http://schemas.openxmlformats.org/officeDocument/2006/relationships/hyperlink" Target="https://creativecommons.org/licenses/by-nc/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755650" y="2492896"/>
            <a:ext cx="7772400" cy="1800200"/>
          </a:xfrm>
        </p:spPr>
        <p:txBody>
          <a:bodyPr/>
          <a:lstStyle/>
          <a:p>
            <a:r>
              <a:rPr lang="en-GB" altLang="en-US" sz="4000" dirty="0">
                <a:solidFill>
                  <a:schemeClr val="tx1"/>
                </a:solidFill>
              </a:rPr>
              <a:t>Online Feedback in the context of changing landscape of care.</a:t>
            </a:r>
          </a:p>
        </p:txBody>
      </p:sp>
      <p:sp>
        <p:nvSpPr>
          <p:cNvPr id="2051" name="Subtitle 2"/>
          <p:cNvSpPr>
            <a:spLocks noGrp="1"/>
          </p:cNvSpPr>
          <p:nvPr>
            <p:ph type="subTitle" idx="1"/>
          </p:nvPr>
        </p:nvSpPr>
        <p:spPr>
          <a:xfrm>
            <a:off x="755650" y="5085184"/>
            <a:ext cx="7016750" cy="1296144"/>
          </a:xfrm>
        </p:spPr>
        <p:txBody>
          <a:bodyPr/>
          <a:lstStyle/>
          <a:p>
            <a:pPr algn="l"/>
            <a:r>
              <a:rPr lang="en-GB" altLang="en-US" sz="2000" dirty="0">
                <a:solidFill>
                  <a:srgbClr val="51173E"/>
                </a:solidFill>
              </a:rPr>
              <a:t>Tim Hunt, Integration Development Manager</a:t>
            </a:r>
            <a:endParaRPr lang="en-GB" altLang="en-US" sz="2000" dirty="0">
              <a:solidFill>
                <a:srgbClr val="B10053"/>
              </a:solidFill>
            </a:endParaRPr>
          </a:p>
          <a:p>
            <a:pPr algn="l"/>
            <a:r>
              <a:rPr lang="en-GB" altLang="en-US" sz="2000" dirty="0">
                <a:solidFill>
                  <a:srgbClr val="B10053"/>
                </a:solidFill>
              </a:rPr>
              <a:t>tim.hunt@careopinion.org.uk</a:t>
            </a:r>
          </a:p>
        </p:txBody>
      </p:sp>
      <p:pic>
        <p:nvPicPr>
          <p:cNvPr id="2" name="Picture 1">
            <a:extLst>
              <a:ext uri="{FF2B5EF4-FFF2-40B4-BE49-F238E27FC236}">
                <a16:creationId xmlns:a16="http://schemas.microsoft.com/office/drawing/2014/main" id="{50CE1E79-A4C1-4BAC-A2DB-FAD90FB2DBB0}"/>
              </a:ext>
            </a:extLst>
          </p:cNvPr>
          <p:cNvPicPr>
            <a:picLocks noChangeAspect="1"/>
          </p:cNvPicPr>
          <p:nvPr/>
        </p:nvPicPr>
        <p:blipFill>
          <a:blip r:embed="rId2"/>
          <a:stretch>
            <a:fillRect/>
          </a:stretch>
        </p:blipFill>
        <p:spPr>
          <a:xfrm>
            <a:off x="755650" y="548680"/>
            <a:ext cx="3888358" cy="1564827"/>
          </a:xfrm>
          <a:prstGeom prst="rect">
            <a:avLst/>
          </a:prstGeom>
        </p:spPr>
      </p:pic>
    </p:spTree>
    <p:extLst>
      <p:ext uri="{BB962C8B-B14F-4D97-AF65-F5344CB8AC3E}">
        <p14:creationId xmlns:p14="http://schemas.microsoft.com/office/powerpoint/2010/main" val="24078574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83937-AEC1-4D78-B95C-5EB414C7D83C}"/>
              </a:ext>
            </a:extLst>
          </p:cNvPr>
          <p:cNvSpPr>
            <a:spLocks noGrp="1"/>
          </p:cNvSpPr>
          <p:nvPr>
            <p:ph type="title"/>
          </p:nvPr>
        </p:nvSpPr>
        <p:spPr/>
        <p:txBody>
          <a:bodyPr/>
          <a:lstStyle/>
          <a:p>
            <a:r>
              <a:rPr lang="en-GB" dirty="0"/>
              <a:t>Meeting the Moderation Hotspots</a:t>
            </a:r>
          </a:p>
        </p:txBody>
      </p:sp>
      <p:sp>
        <p:nvSpPr>
          <p:cNvPr id="3" name="Content Placeholder 2">
            <a:extLst>
              <a:ext uri="{FF2B5EF4-FFF2-40B4-BE49-F238E27FC236}">
                <a16:creationId xmlns:a16="http://schemas.microsoft.com/office/drawing/2014/main" id="{83582139-861F-48AC-B58F-E209FD094763}"/>
              </a:ext>
            </a:extLst>
          </p:cNvPr>
          <p:cNvSpPr>
            <a:spLocks noGrp="1"/>
          </p:cNvSpPr>
          <p:nvPr>
            <p:ph idx="1"/>
          </p:nvPr>
        </p:nvSpPr>
        <p:spPr/>
        <p:txBody>
          <a:bodyPr/>
          <a:lstStyle/>
          <a:p>
            <a:r>
              <a:rPr lang="en-GB" dirty="0"/>
              <a:t>Any Small Service</a:t>
            </a:r>
          </a:p>
          <a:p>
            <a:r>
              <a:rPr lang="en-GB" dirty="0"/>
              <a:t>Primary Care</a:t>
            </a:r>
          </a:p>
          <a:p>
            <a:r>
              <a:rPr lang="en-GB" dirty="0"/>
              <a:t>Residential and Nursing Homes</a:t>
            </a:r>
          </a:p>
          <a:p>
            <a:r>
              <a:rPr lang="en-GB" dirty="0"/>
              <a:t>Mental Health Inpatients</a:t>
            </a:r>
          </a:p>
          <a:p>
            <a:r>
              <a:rPr lang="en-GB" dirty="0"/>
              <a:t>Community Services</a:t>
            </a:r>
          </a:p>
          <a:p>
            <a:r>
              <a:rPr lang="en-GB" dirty="0"/>
              <a:t>Multiple Providers</a:t>
            </a:r>
          </a:p>
        </p:txBody>
      </p:sp>
      <p:pic>
        <p:nvPicPr>
          <p:cNvPr id="5" name="Picture 4" descr="A picture containing drawing&#10;&#10;Description automatically generated">
            <a:extLst>
              <a:ext uri="{FF2B5EF4-FFF2-40B4-BE49-F238E27FC236}">
                <a16:creationId xmlns:a16="http://schemas.microsoft.com/office/drawing/2014/main" id="{2ACE811B-6D0A-4EFA-B3F9-4CB0514DE3B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991100" y="2449830"/>
            <a:ext cx="3604260" cy="2765108"/>
          </a:xfrm>
          <a:prstGeom prst="rect">
            <a:avLst/>
          </a:prstGeom>
        </p:spPr>
      </p:pic>
      <p:sp>
        <p:nvSpPr>
          <p:cNvPr id="6" name="TextBox 5">
            <a:extLst>
              <a:ext uri="{FF2B5EF4-FFF2-40B4-BE49-F238E27FC236}">
                <a16:creationId xmlns:a16="http://schemas.microsoft.com/office/drawing/2014/main" id="{47C1C014-E710-476A-9250-A64FF8016CB7}"/>
              </a:ext>
            </a:extLst>
          </p:cNvPr>
          <p:cNvSpPr txBox="1"/>
          <p:nvPr/>
        </p:nvSpPr>
        <p:spPr>
          <a:xfrm>
            <a:off x="4991100" y="5214938"/>
            <a:ext cx="3604260" cy="196208"/>
          </a:xfrm>
          <a:prstGeom prst="rect">
            <a:avLst/>
          </a:prstGeom>
          <a:noFill/>
        </p:spPr>
        <p:txBody>
          <a:bodyPr wrap="square" rtlCol="0">
            <a:spAutoFit/>
          </a:bodyPr>
          <a:lstStyle/>
          <a:p>
            <a:r>
              <a:rPr lang="en-GB" sz="675">
                <a:hlinkClick r:id="rId3" tooltip="http://whatislove-2010.blogspot.co.uk/2012/02/dont-ignore-warning-signs-of-child.html"/>
              </a:rPr>
              <a:t>This Photo</a:t>
            </a:r>
            <a:r>
              <a:rPr lang="en-GB" sz="675"/>
              <a:t> by Unknown Author is licensed under </a:t>
            </a:r>
            <a:r>
              <a:rPr lang="en-GB" sz="675">
                <a:hlinkClick r:id="rId4" tooltip="https://creativecommons.org/licenses/by/3.0/"/>
              </a:rPr>
              <a:t>CC BY</a:t>
            </a:r>
            <a:endParaRPr lang="en-GB" sz="675"/>
          </a:p>
        </p:txBody>
      </p:sp>
    </p:spTree>
    <p:extLst>
      <p:ext uri="{BB962C8B-B14F-4D97-AF65-F5344CB8AC3E}">
        <p14:creationId xmlns:p14="http://schemas.microsoft.com/office/powerpoint/2010/main" val="20533602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C6D09-4A13-4530-A579-F7C461EF4CD7}"/>
              </a:ext>
            </a:extLst>
          </p:cNvPr>
          <p:cNvSpPr>
            <a:spLocks noGrp="1"/>
          </p:cNvSpPr>
          <p:nvPr>
            <p:ph type="title"/>
          </p:nvPr>
        </p:nvSpPr>
        <p:spPr/>
        <p:txBody>
          <a:bodyPr/>
          <a:lstStyle/>
          <a:p>
            <a:r>
              <a:rPr lang="en-GB" dirty="0"/>
              <a:t>Cancer Care Pathway</a:t>
            </a:r>
          </a:p>
        </p:txBody>
      </p:sp>
      <p:pic>
        <p:nvPicPr>
          <p:cNvPr id="4" name="Content Placeholder 3">
            <a:extLst>
              <a:ext uri="{FF2B5EF4-FFF2-40B4-BE49-F238E27FC236}">
                <a16:creationId xmlns:a16="http://schemas.microsoft.com/office/drawing/2014/main" id="{6000E5BF-0044-4EEE-89EF-7AD36A0BAE84}"/>
              </a:ext>
            </a:extLst>
          </p:cNvPr>
          <p:cNvPicPr>
            <a:picLocks noGrp="1" noChangeAspect="1"/>
          </p:cNvPicPr>
          <p:nvPr>
            <p:ph idx="1"/>
          </p:nvPr>
        </p:nvPicPr>
        <p:blipFill>
          <a:blip r:embed="rId2"/>
          <a:stretch>
            <a:fillRect/>
          </a:stretch>
        </p:blipFill>
        <p:spPr>
          <a:xfrm>
            <a:off x="611560" y="1600200"/>
            <a:ext cx="7344816" cy="4525963"/>
          </a:xfrm>
          <a:prstGeom prst="rect">
            <a:avLst/>
          </a:prstGeom>
        </p:spPr>
      </p:pic>
      <p:pic>
        <p:nvPicPr>
          <p:cNvPr id="5" name="Picture 4">
            <a:extLst>
              <a:ext uri="{FF2B5EF4-FFF2-40B4-BE49-F238E27FC236}">
                <a16:creationId xmlns:a16="http://schemas.microsoft.com/office/drawing/2014/main" id="{25E68109-2D41-4D58-A516-406DFDBC262D}"/>
              </a:ext>
            </a:extLst>
          </p:cNvPr>
          <p:cNvPicPr>
            <a:picLocks noChangeAspect="1"/>
          </p:cNvPicPr>
          <p:nvPr/>
        </p:nvPicPr>
        <p:blipFill>
          <a:blip r:embed="rId3"/>
          <a:stretch>
            <a:fillRect/>
          </a:stretch>
        </p:blipFill>
        <p:spPr>
          <a:xfrm>
            <a:off x="0" y="890587"/>
            <a:ext cx="8668777" cy="5490741"/>
          </a:xfrm>
          <a:prstGeom prst="rect">
            <a:avLst/>
          </a:prstGeom>
        </p:spPr>
      </p:pic>
    </p:spTree>
    <p:extLst>
      <p:ext uri="{BB962C8B-B14F-4D97-AF65-F5344CB8AC3E}">
        <p14:creationId xmlns:p14="http://schemas.microsoft.com/office/powerpoint/2010/main" val="11222464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6502B6-610C-4A81-BA1A-EEC3D1BB7A3A}"/>
              </a:ext>
            </a:extLst>
          </p:cNvPr>
          <p:cNvPicPr>
            <a:picLocks noChangeAspect="1"/>
          </p:cNvPicPr>
          <p:nvPr/>
        </p:nvPicPr>
        <p:blipFill>
          <a:blip r:embed="rId2"/>
          <a:stretch>
            <a:fillRect/>
          </a:stretch>
        </p:blipFill>
        <p:spPr>
          <a:xfrm>
            <a:off x="1115616" y="456819"/>
            <a:ext cx="7056784" cy="6068203"/>
          </a:xfrm>
          <a:prstGeom prst="rect">
            <a:avLst/>
          </a:prstGeom>
        </p:spPr>
      </p:pic>
    </p:spTree>
    <p:extLst>
      <p:ext uri="{BB962C8B-B14F-4D97-AF65-F5344CB8AC3E}">
        <p14:creationId xmlns:p14="http://schemas.microsoft.com/office/powerpoint/2010/main" val="307712554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89F56-C4EC-4CB7-BE37-F3E04B3EAF43}"/>
              </a:ext>
            </a:extLst>
          </p:cNvPr>
          <p:cNvSpPr>
            <a:spLocks noGrp="1"/>
          </p:cNvSpPr>
          <p:nvPr>
            <p:ph type="title"/>
          </p:nvPr>
        </p:nvSpPr>
        <p:spPr/>
        <p:txBody>
          <a:bodyPr/>
          <a:lstStyle/>
          <a:p>
            <a:r>
              <a:rPr lang="en-GB" dirty="0"/>
              <a:t>Integrated Feedback with Responses</a:t>
            </a:r>
          </a:p>
        </p:txBody>
      </p:sp>
      <p:pic>
        <p:nvPicPr>
          <p:cNvPr id="4" name="Content Placeholder 3">
            <a:extLst>
              <a:ext uri="{FF2B5EF4-FFF2-40B4-BE49-F238E27FC236}">
                <a16:creationId xmlns:a16="http://schemas.microsoft.com/office/drawing/2014/main" id="{A77380D1-53C2-4B6A-A7E9-F46434478924}"/>
              </a:ext>
            </a:extLst>
          </p:cNvPr>
          <p:cNvPicPr>
            <a:picLocks noGrp="1" noChangeAspect="1"/>
          </p:cNvPicPr>
          <p:nvPr>
            <p:ph idx="1"/>
          </p:nvPr>
        </p:nvPicPr>
        <p:blipFill>
          <a:blip r:embed="rId2"/>
          <a:stretch>
            <a:fillRect/>
          </a:stretch>
        </p:blipFill>
        <p:spPr>
          <a:xfrm>
            <a:off x="1647825" y="1974684"/>
            <a:ext cx="5848350" cy="3724275"/>
          </a:xfrm>
        </p:spPr>
      </p:pic>
      <p:pic>
        <p:nvPicPr>
          <p:cNvPr id="5" name="Picture 4">
            <a:extLst>
              <a:ext uri="{FF2B5EF4-FFF2-40B4-BE49-F238E27FC236}">
                <a16:creationId xmlns:a16="http://schemas.microsoft.com/office/drawing/2014/main" id="{576FA101-9F39-4983-914C-AE872C66E924}"/>
              </a:ext>
            </a:extLst>
          </p:cNvPr>
          <p:cNvPicPr>
            <a:picLocks noChangeAspect="1"/>
          </p:cNvPicPr>
          <p:nvPr/>
        </p:nvPicPr>
        <p:blipFill>
          <a:blip r:embed="rId3"/>
          <a:stretch>
            <a:fillRect/>
          </a:stretch>
        </p:blipFill>
        <p:spPr>
          <a:xfrm>
            <a:off x="485484" y="332656"/>
            <a:ext cx="8173113" cy="4025272"/>
          </a:xfrm>
          <a:prstGeom prst="rect">
            <a:avLst/>
          </a:prstGeom>
        </p:spPr>
      </p:pic>
      <p:pic>
        <p:nvPicPr>
          <p:cNvPr id="6" name="Picture 5">
            <a:extLst>
              <a:ext uri="{FF2B5EF4-FFF2-40B4-BE49-F238E27FC236}">
                <a16:creationId xmlns:a16="http://schemas.microsoft.com/office/drawing/2014/main" id="{11143517-FE84-41E5-8DC7-E7CC630CB745}"/>
              </a:ext>
            </a:extLst>
          </p:cNvPr>
          <p:cNvPicPr>
            <a:picLocks noChangeAspect="1"/>
          </p:cNvPicPr>
          <p:nvPr/>
        </p:nvPicPr>
        <p:blipFill>
          <a:blip r:embed="rId4"/>
          <a:stretch>
            <a:fillRect/>
          </a:stretch>
        </p:blipFill>
        <p:spPr>
          <a:xfrm>
            <a:off x="-9575" y="1190057"/>
            <a:ext cx="8797496" cy="4601336"/>
          </a:xfrm>
          <a:prstGeom prst="rect">
            <a:avLst/>
          </a:prstGeom>
        </p:spPr>
      </p:pic>
      <p:pic>
        <p:nvPicPr>
          <p:cNvPr id="10" name="Picture 9">
            <a:extLst>
              <a:ext uri="{FF2B5EF4-FFF2-40B4-BE49-F238E27FC236}">
                <a16:creationId xmlns:a16="http://schemas.microsoft.com/office/drawing/2014/main" id="{7567DABF-4F37-4C40-8801-B86ACB7CCD71}"/>
              </a:ext>
            </a:extLst>
          </p:cNvPr>
          <p:cNvPicPr>
            <a:picLocks noChangeAspect="1"/>
          </p:cNvPicPr>
          <p:nvPr/>
        </p:nvPicPr>
        <p:blipFill>
          <a:blip r:embed="rId5"/>
          <a:stretch>
            <a:fillRect/>
          </a:stretch>
        </p:blipFill>
        <p:spPr>
          <a:xfrm>
            <a:off x="34974" y="1652689"/>
            <a:ext cx="8376630" cy="4968671"/>
          </a:xfrm>
          <a:prstGeom prst="rect">
            <a:avLst/>
          </a:prstGeom>
        </p:spPr>
      </p:pic>
    </p:spTree>
    <p:extLst>
      <p:ext uri="{BB962C8B-B14F-4D97-AF65-F5344CB8AC3E}">
        <p14:creationId xmlns:p14="http://schemas.microsoft.com/office/powerpoint/2010/main" val="37030078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AD4F7-56ED-4F6D-A2D8-96F7DCD4CA5A}"/>
              </a:ext>
            </a:extLst>
          </p:cNvPr>
          <p:cNvSpPr>
            <a:spLocks noGrp="1"/>
          </p:cNvSpPr>
          <p:nvPr>
            <p:ph type="title"/>
          </p:nvPr>
        </p:nvSpPr>
        <p:spPr/>
        <p:txBody>
          <a:bodyPr/>
          <a:lstStyle/>
          <a:p>
            <a:r>
              <a:rPr lang="en-GB" dirty="0"/>
              <a:t>Providers and Commissioning</a:t>
            </a:r>
          </a:p>
        </p:txBody>
      </p:sp>
      <p:pic>
        <p:nvPicPr>
          <p:cNvPr id="4" name="Content Placeholder 3">
            <a:extLst>
              <a:ext uri="{FF2B5EF4-FFF2-40B4-BE49-F238E27FC236}">
                <a16:creationId xmlns:a16="http://schemas.microsoft.com/office/drawing/2014/main" id="{243B3C6D-6A2B-43AB-ABAA-6FCDE2EA8ED6}"/>
              </a:ext>
            </a:extLst>
          </p:cNvPr>
          <p:cNvPicPr>
            <a:picLocks noGrp="1" noChangeAspect="1"/>
          </p:cNvPicPr>
          <p:nvPr>
            <p:ph idx="1"/>
          </p:nvPr>
        </p:nvPicPr>
        <p:blipFill>
          <a:blip r:embed="rId2"/>
          <a:stretch>
            <a:fillRect/>
          </a:stretch>
        </p:blipFill>
        <p:spPr>
          <a:xfrm>
            <a:off x="986811" y="1916833"/>
            <a:ext cx="7170377" cy="3024336"/>
          </a:xfrm>
          <a:prstGeom prst="rect">
            <a:avLst/>
          </a:prstGeom>
        </p:spPr>
      </p:pic>
      <p:pic>
        <p:nvPicPr>
          <p:cNvPr id="5" name="Picture 4">
            <a:extLst>
              <a:ext uri="{FF2B5EF4-FFF2-40B4-BE49-F238E27FC236}">
                <a16:creationId xmlns:a16="http://schemas.microsoft.com/office/drawing/2014/main" id="{E2F83BE2-2434-4D38-B655-EE83935ECDDA}"/>
              </a:ext>
            </a:extLst>
          </p:cNvPr>
          <p:cNvPicPr>
            <a:picLocks noChangeAspect="1"/>
          </p:cNvPicPr>
          <p:nvPr/>
        </p:nvPicPr>
        <p:blipFill>
          <a:blip r:embed="rId3"/>
          <a:stretch>
            <a:fillRect/>
          </a:stretch>
        </p:blipFill>
        <p:spPr>
          <a:xfrm>
            <a:off x="1187624" y="5013176"/>
            <a:ext cx="6768751" cy="1570186"/>
          </a:xfrm>
          <a:prstGeom prst="rect">
            <a:avLst/>
          </a:prstGeom>
        </p:spPr>
      </p:pic>
    </p:spTree>
    <p:extLst>
      <p:ext uri="{BB962C8B-B14F-4D97-AF65-F5344CB8AC3E}">
        <p14:creationId xmlns:p14="http://schemas.microsoft.com/office/powerpoint/2010/main" val="374576591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One journey: one story</a:t>
            </a:r>
          </a:p>
        </p:txBody>
      </p:sp>
      <p:graphicFrame>
        <p:nvGraphicFramePr>
          <p:cNvPr id="3" name="Diagram 2"/>
          <p:cNvGraphicFramePr/>
          <p:nvPr/>
        </p:nvGraphicFramePr>
        <p:xfrm>
          <a:off x="-828600" y="1417638"/>
          <a:ext cx="7224464"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le 3"/>
          <p:cNvSpPr/>
          <p:nvPr/>
        </p:nvSpPr>
        <p:spPr bwMode="auto">
          <a:xfrm>
            <a:off x="6372200" y="1556792"/>
            <a:ext cx="1728192" cy="1872208"/>
          </a:xfrm>
          <a:prstGeom prst="roundRect">
            <a:avLst/>
          </a:prstGeom>
          <a:solidFill>
            <a:srgbClr val="FFFF99"/>
          </a:solidFill>
          <a:ln w="381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3200" b="0" i="0" u="none" strike="noStrike" cap="none" normalizeH="0" baseline="0" dirty="0">
                <a:ln>
                  <a:noFill/>
                </a:ln>
                <a:solidFill>
                  <a:schemeClr val="accent2"/>
                </a:solidFill>
                <a:effectLst/>
                <a:latin typeface="Arial" charset="0"/>
              </a:rPr>
              <a:t>Story</a:t>
            </a:r>
          </a:p>
        </p:txBody>
      </p:sp>
      <p:sp>
        <p:nvSpPr>
          <p:cNvPr id="5" name="Rounded Rectangle 4"/>
          <p:cNvSpPr/>
          <p:nvPr/>
        </p:nvSpPr>
        <p:spPr bwMode="auto">
          <a:xfrm>
            <a:off x="6804248" y="3565794"/>
            <a:ext cx="1728192" cy="655294"/>
          </a:xfrm>
          <a:prstGeom prst="roundRect">
            <a:avLst/>
          </a:prstGeom>
          <a:solidFill>
            <a:schemeClr val="accent6">
              <a:lumMod val="75000"/>
            </a:schemeClr>
          </a:solid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bg1"/>
                </a:solidFill>
                <a:effectLst/>
                <a:latin typeface="Arial" charset="0"/>
              </a:rPr>
              <a:t>Response</a:t>
            </a:r>
          </a:p>
        </p:txBody>
      </p:sp>
      <p:sp>
        <p:nvSpPr>
          <p:cNvPr id="6" name="Rounded Rectangle 5"/>
          <p:cNvSpPr/>
          <p:nvPr/>
        </p:nvSpPr>
        <p:spPr bwMode="auto">
          <a:xfrm>
            <a:off x="6804248" y="4357882"/>
            <a:ext cx="1728192" cy="655294"/>
          </a:xfrm>
          <a:prstGeom prst="roundRect">
            <a:avLst/>
          </a:prstGeom>
          <a:solidFill>
            <a:schemeClr val="accent6">
              <a:lumMod val="60000"/>
              <a:lumOff val="40000"/>
            </a:schemeClr>
          </a:solid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bg1"/>
                </a:solidFill>
                <a:effectLst/>
                <a:latin typeface="Arial" charset="0"/>
              </a:rPr>
              <a:t>Response</a:t>
            </a:r>
          </a:p>
        </p:txBody>
      </p:sp>
      <p:sp>
        <p:nvSpPr>
          <p:cNvPr id="7" name="Rounded Rectangle 6"/>
          <p:cNvSpPr/>
          <p:nvPr/>
        </p:nvSpPr>
        <p:spPr bwMode="auto">
          <a:xfrm>
            <a:off x="6804248" y="5910428"/>
            <a:ext cx="1728192" cy="655294"/>
          </a:xfrm>
          <a:prstGeom prst="roundRect">
            <a:avLst/>
          </a:prstGeom>
          <a:solidFill>
            <a:schemeClr val="accent6">
              <a:lumMod val="40000"/>
              <a:lumOff val="60000"/>
            </a:schemeClr>
          </a:solid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bg1"/>
                </a:solidFill>
                <a:effectLst/>
                <a:latin typeface="Arial" charset="0"/>
              </a:rPr>
              <a:t>Response</a:t>
            </a:r>
          </a:p>
        </p:txBody>
      </p:sp>
      <p:sp>
        <p:nvSpPr>
          <p:cNvPr id="8" name="Rounded Rectangle 7"/>
          <p:cNvSpPr/>
          <p:nvPr/>
        </p:nvSpPr>
        <p:spPr bwMode="auto">
          <a:xfrm>
            <a:off x="6374013" y="5118340"/>
            <a:ext cx="1728192" cy="655294"/>
          </a:xfrm>
          <a:prstGeom prst="roundRect">
            <a:avLst/>
          </a:prstGeom>
          <a:solidFill>
            <a:srgbClr val="FFFF99"/>
          </a:solid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effectLst/>
                <a:latin typeface="Arial" charset="0"/>
              </a:rPr>
              <a:t>Response</a:t>
            </a:r>
          </a:p>
        </p:txBody>
      </p:sp>
    </p:spTree>
    <p:extLst>
      <p:ext uri="{BB962C8B-B14F-4D97-AF65-F5344CB8AC3E}">
        <p14:creationId xmlns:p14="http://schemas.microsoft.com/office/powerpoint/2010/main" val="23750600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39808-50BF-49E8-9087-C85E72730D9B}"/>
              </a:ext>
            </a:extLst>
          </p:cNvPr>
          <p:cNvSpPr>
            <a:spLocks noGrp="1"/>
          </p:cNvSpPr>
          <p:nvPr>
            <p:ph type="title"/>
          </p:nvPr>
        </p:nvSpPr>
        <p:spPr/>
        <p:txBody>
          <a:bodyPr/>
          <a:lstStyle/>
          <a:p>
            <a:r>
              <a:rPr lang="en-GB" dirty="0"/>
              <a:t>Changes are afoot</a:t>
            </a:r>
          </a:p>
        </p:txBody>
      </p:sp>
      <p:sp>
        <p:nvSpPr>
          <p:cNvPr id="3" name="Content Placeholder 2">
            <a:extLst>
              <a:ext uri="{FF2B5EF4-FFF2-40B4-BE49-F238E27FC236}">
                <a16:creationId xmlns:a16="http://schemas.microsoft.com/office/drawing/2014/main" id="{4C89BDB8-E114-424F-8C38-BE4004A9A180}"/>
              </a:ext>
            </a:extLst>
          </p:cNvPr>
          <p:cNvSpPr>
            <a:spLocks noGrp="1"/>
          </p:cNvSpPr>
          <p:nvPr>
            <p:ph idx="1"/>
          </p:nvPr>
        </p:nvSpPr>
        <p:spPr/>
        <p:txBody>
          <a:bodyPr/>
          <a:lstStyle/>
          <a:p>
            <a:pPr marL="0" indent="0">
              <a:buNone/>
            </a:pPr>
            <a:r>
              <a:rPr lang="en-GB" sz="2400" dirty="0"/>
              <a:t>One of the consequences of these developments is that the </a:t>
            </a:r>
            <a:r>
              <a:rPr lang="en-GB" sz="2400" b="1" dirty="0"/>
              <a:t>commissioner/provider split that has underpinned health policy since the early 1990s is unravelling</a:t>
            </a:r>
            <a:r>
              <a:rPr lang="en-GB" sz="2400" dirty="0"/>
              <a:t>. Providers and commissioners are working together to establish ICPs and ICSs and some of the alliances of providers that make up ICPs are </a:t>
            </a:r>
            <a:r>
              <a:rPr lang="en-GB" sz="2400" b="1" dirty="0"/>
              <a:t>carrying out commissioning functions as subcontracting arrangements are put in place between lead providers and their partners</a:t>
            </a:r>
            <a:r>
              <a:rPr lang="en-GB" sz="2400" dirty="0"/>
              <a:t>. Clinical commissioning groups (CCGs) are either merging or agreeing to collaborate and are working closely with local authorities in many areas to develop joint or integrated commissioning. </a:t>
            </a:r>
          </a:p>
          <a:p>
            <a:pPr marL="0" indent="0">
              <a:buNone/>
            </a:pPr>
            <a:endParaRPr lang="en-GB" dirty="0"/>
          </a:p>
          <a:p>
            <a:endParaRPr lang="en-GB" dirty="0"/>
          </a:p>
        </p:txBody>
      </p:sp>
    </p:spTree>
    <p:extLst>
      <p:ext uri="{BB962C8B-B14F-4D97-AF65-F5344CB8AC3E}">
        <p14:creationId xmlns:p14="http://schemas.microsoft.com/office/powerpoint/2010/main" val="2825068593"/>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097F3-F91B-4219-8DB4-DB397F0E7420}"/>
              </a:ext>
            </a:extLst>
          </p:cNvPr>
          <p:cNvSpPr>
            <a:spLocks noGrp="1"/>
          </p:cNvSpPr>
          <p:nvPr>
            <p:ph type="title"/>
          </p:nvPr>
        </p:nvSpPr>
        <p:spPr/>
        <p:txBody>
          <a:bodyPr/>
          <a:lstStyle/>
          <a:p>
            <a:r>
              <a:rPr lang="en-GB" dirty="0"/>
              <a:t>Integrated Feedback</a:t>
            </a:r>
          </a:p>
        </p:txBody>
      </p:sp>
      <p:sp>
        <p:nvSpPr>
          <p:cNvPr id="3" name="Content Placeholder 2">
            <a:extLst>
              <a:ext uri="{FF2B5EF4-FFF2-40B4-BE49-F238E27FC236}">
                <a16:creationId xmlns:a16="http://schemas.microsoft.com/office/drawing/2014/main" id="{B34D3872-8FB6-4A10-B5E5-2F553DE76BA1}"/>
              </a:ext>
            </a:extLst>
          </p:cNvPr>
          <p:cNvSpPr>
            <a:spLocks noGrp="1"/>
          </p:cNvSpPr>
          <p:nvPr>
            <p:ph idx="1"/>
          </p:nvPr>
        </p:nvSpPr>
        <p:spPr/>
        <p:txBody>
          <a:bodyPr/>
          <a:lstStyle/>
          <a:p>
            <a:r>
              <a:rPr lang="en-GB" dirty="0"/>
              <a:t>Changing the way we ask for feedback</a:t>
            </a:r>
          </a:p>
          <a:p>
            <a:r>
              <a:rPr lang="en-GB" dirty="0"/>
              <a:t>Co-ordinating feedback across ICS/ Health Economy</a:t>
            </a:r>
          </a:p>
          <a:p>
            <a:r>
              <a:rPr lang="en-GB" dirty="0"/>
              <a:t>Using Tags to collect themes </a:t>
            </a:r>
          </a:p>
          <a:p>
            <a:r>
              <a:rPr lang="en-GB" dirty="0"/>
              <a:t>Projects looking at different care pathways-hospital discharge, substance misuse, </a:t>
            </a:r>
            <a:r>
              <a:rPr lang="en-GB" dirty="0" err="1"/>
              <a:t>mh</a:t>
            </a:r>
            <a:endParaRPr lang="en-GB" dirty="0"/>
          </a:p>
          <a:p>
            <a:r>
              <a:rPr lang="en-GB" dirty="0"/>
              <a:t>Working with vol sector, </a:t>
            </a:r>
            <a:r>
              <a:rPr lang="en-GB" dirty="0" err="1"/>
              <a:t>healthwatch</a:t>
            </a:r>
            <a:r>
              <a:rPr lang="en-GB" dirty="0"/>
              <a:t> etc.</a:t>
            </a:r>
          </a:p>
          <a:p>
            <a:endParaRPr lang="en-GB" dirty="0"/>
          </a:p>
        </p:txBody>
      </p:sp>
    </p:spTree>
    <p:extLst>
      <p:ext uri="{BB962C8B-B14F-4D97-AF65-F5344CB8AC3E}">
        <p14:creationId xmlns:p14="http://schemas.microsoft.com/office/powerpoint/2010/main" val="2925379243"/>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779E7-B8EE-4983-8EB8-186C3CE38980}"/>
              </a:ext>
            </a:extLst>
          </p:cNvPr>
          <p:cNvSpPr>
            <a:spLocks noGrp="1"/>
          </p:cNvSpPr>
          <p:nvPr>
            <p:ph type="title"/>
          </p:nvPr>
        </p:nvSpPr>
        <p:spPr/>
        <p:txBody>
          <a:bodyPr/>
          <a:lstStyle/>
          <a:p>
            <a:r>
              <a:rPr lang="en-GB" dirty="0"/>
              <a:t>Integrating Feedback-Key Components</a:t>
            </a:r>
          </a:p>
        </p:txBody>
      </p:sp>
      <p:sp>
        <p:nvSpPr>
          <p:cNvPr id="3" name="Content Placeholder 2">
            <a:extLst>
              <a:ext uri="{FF2B5EF4-FFF2-40B4-BE49-F238E27FC236}">
                <a16:creationId xmlns:a16="http://schemas.microsoft.com/office/drawing/2014/main" id="{4D85AF29-4CCF-461D-ABD8-7B40F05DCA09}"/>
              </a:ext>
            </a:extLst>
          </p:cNvPr>
          <p:cNvSpPr>
            <a:spLocks noGrp="1"/>
          </p:cNvSpPr>
          <p:nvPr>
            <p:ph idx="1"/>
          </p:nvPr>
        </p:nvSpPr>
        <p:spPr/>
        <p:txBody>
          <a:bodyPr>
            <a:normAutofit lnSpcReduction="10000"/>
          </a:bodyPr>
          <a:lstStyle/>
          <a:p>
            <a:r>
              <a:rPr lang="en-GB" sz="2800" dirty="0"/>
              <a:t>Joined up feedback</a:t>
            </a:r>
          </a:p>
          <a:p>
            <a:r>
              <a:rPr lang="en-GB" sz="2800" dirty="0"/>
              <a:t>Providers welcoming feedback about their service and others </a:t>
            </a:r>
          </a:p>
          <a:p>
            <a:r>
              <a:rPr lang="en-GB" sz="2800" dirty="0"/>
              <a:t>Commissioners and other stakeholders listening and learning</a:t>
            </a:r>
          </a:p>
          <a:p>
            <a:r>
              <a:rPr lang="en-GB" sz="2800" dirty="0"/>
              <a:t>Grassroots engagement-public aware of opportunity to feedback about ALL their story</a:t>
            </a:r>
          </a:p>
          <a:p>
            <a:r>
              <a:rPr lang="en-GB" sz="2800" dirty="0"/>
              <a:t>Top down-engagement at senior level </a:t>
            </a:r>
          </a:p>
          <a:p>
            <a:r>
              <a:rPr lang="en-GB" sz="2800" dirty="0"/>
              <a:t>Feedback reaches into and matches the emerging systems</a:t>
            </a:r>
            <a:r>
              <a:rPr lang="en-GB" sz="2400" dirty="0"/>
              <a:t>.</a:t>
            </a:r>
          </a:p>
        </p:txBody>
      </p:sp>
    </p:spTree>
    <p:extLst>
      <p:ext uri="{BB962C8B-B14F-4D97-AF65-F5344CB8AC3E}">
        <p14:creationId xmlns:p14="http://schemas.microsoft.com/office/powerpoint/2010/main" val="8914444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3A40E-C204-44AF-BCC2-0B349EA51484}"/>
              </a:ext>
            </a:extLst>
          </p:cNvPr>
          <p:cNvSpPr>
            <a:spLocks noGrp="1"/>
          </p:cNvSpPr>
          <p:nvPr>
            <p:ph type="title"/>
          </p:nvPr>
        </p:nvSpPr>
        <p:spPr/>
        <p:txBody>
          <a:bodyPr/>
          <a:lstStyle/>
          <a:p>
            <a:r>
              <a:rPr lang="en-GB" dirty="0"/>
              <a:t>Structures and People</a:t>
            </a:r>
          </a:p>
        </p:txBody>
      </p:sp>
      <p:pic>
        <p:nvPicPr>
          <p:cNvPr id="5" name="Content Placeholder 4">
            <a:extLst>
              <a:ext uri="{FF2B5EF4-FFF2-40B4-BE49-F238E27FC236}">
                <a16:creationId xmlns:a16="http://schemas.microsoft.com/office/drawing/2014/main" id="{0DBA9016-09FB-4E09-B579-DAF59B4D19C6}"/>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5576" y="1838616"/>
            <a:ext cx="7662783" cy="4729786"/>
          </a:xfrm>
        </p:spPr>
      </p:pic>
    </p:spTree>
    <p:extLst>
      <p:ext uri="{BB962C8B-B14F-4D97-AF65-F5344CB8AC3E}">
        <p14:creationId xmlns:p14="http://schemas.microsoft.com/office/powerpoint/2010/main" val="409274438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1FEB4-F551-42B9-B84C-761547EA616F}"/>
              </a:ext>
            </a:extLst>
          </p:cNvPr>
          <p:cNvSpPr>
            <a:spLocks noGrp="1"/>
          </p:cNvSpPr>
          <p:nvPr>
            <p:ph type="title"/>
          </p:nvPr>
        </p:nvSpPr>
        <p:spPr/>
        <p:txBody>
          <a:bodyPr/>
          <a:lstStyle/>
          <a:p>
            <a:r>
              <a:rPr lang="en-GB" dirty="0"/>
              <a:t>Getting Ready for:</a:t>
            </a:r>
          </a:p>
        </p:txBody>
      </p:sp>
      <p:pic>
        <p:nvPicPr>
          <p:cNvPr id="1028" name="Picture 4" descr="Image result for Getting Ready for Brexit Logo">
            <a:extLst>
              <a:ext uri="{FF2B5EF4-FFF2-40B4-BE49-F238E27FC236}">
                <a16:creationId xmlns:a16="http://schemas.microsoft.com/office/drawing/2014/main" id="{7942FAED-D35F-4DDD-957D-F0195AAA7D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3" y="2204864"/>
            <a:ext cx="5861483" cy="403791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DF6AC5FF-D820-42DE-B5C2-26DBDEE3C1DE}"/>
              </a:ext>
            </a:extLst>
          </p:cNvPr>
          <p:cNvSpPr>
            <a:spLocks noGrp="1"/>
          </p:cNvSpPr>
          <p:nvPr>
            <p:ph idx="1"/>
          </p:nvPr>
        </p:nvSpPr>
        <p:spPr/>
        <p:txBody>
          <a:bodyPr/>
          <a:lstStyle/>
          <a:p>
            <a:pPr marL="0" indent="0">
              <a:buNone/>
            </a:pPr>
            <a:endParaRPr lang="en-GB" dirty="0"/>
          </a:p>
        </p:txBody>
      </p:sp>
    </p:spTree>
    <p:extLst>
      <p:ext uri="{BB962C8B-B14F-4D97-AF65-F5344CB8AC3E}">
        <p14:creationId xmlns:p14="http://schemas.microsoft.com/office/powerpoint/2010/main" val="3115237830"/>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3B07-F420-4524-B151-E2E2345959E4}"/>
              </a:ext>
            </a:extLst>
          </p:cNvPr>
          <p:cNvSpPr>
            <a:spLocks noGrp="1"/>
          </p:cNvSpPr>
          <p:nvPr>
            <p:ph type="title"/>
          </p:nvPr>
        </p:nvSpPr>
        <p:spPr/>
        <p:txBody>
          <a:bodyPr/>
          <a:lstStyle/>
          <a:p>
            <a:r>
              <a:rPr lang="en-GB" dirty="0"/>
              <a:t>Getting Ready for Integration</a:t>
            </a:r>
          </a:p>
        </p:txBody>
      </p:sp>
      <p:sp>
        <p:nvSpPr>
          <p:cNvPr id="3" name="Content Placeholder 2">
            <a:extLst>
              <a:ext uri="{FF2B5EF4-FFF2-40B4-BE49-F238E27FC236}">
                <a16:creationId xmlns:a16="http://schemas.microsoft.com/office/drawing/2014/main" id="{9D853E94-FA6B-4974-A070-6AA60ED53A7A}"/>
              </a:ext>
            </a:extLst>
          </p:cNvPr>
          <p:cNvSpPr>
            <a:spLocks noGrp="1"/>
          </p:cNvSpPr>
          <p:nvPr>
            <p:ph idx="1"/>
          </p:nvPr>
        </p:nvSpPr>
        <p:spPr>
          <a:ln>
            <a:solidFill>
              <a:srgbClr val="7030A0"/>
            </a:solidFill>
          </a:ln>
        </p:spPr>
        <p:txBody>
          <a:bodyPr/>
          <a:lstStyle/>
          <a:p>
            <a:r>
              <a:rPr lang="en-GB" sz="3600" dirty="0"/>
              <a:t>How will the new commissioning/provider arrangements affect you?</a:t>
            </a:r>
          </a:p>
          <a:p>
            <a:r>
              <a:rPr lang="en-GB" sz="3600" dirty="0"/>
              <a:t>What are the challenges and opportunities for your organisation?</a:t>
            </a:r>
          </a:p>
          <a:p>
            <a:r>
              <a:rPr lang="en-GB" sz="3600" dirty="0"/>
              <a:t>How will you know </a:t>
            </a:r>
            <a:r>
              <a:rPr lang="en-GB" sz="3600" dirty="0" err="1"/>
              <a:t>whats</a:t>
            </a:r>
            <a:r>
              <a:rPr lang="en-GB" sz="3600" dirty="0"/>
              <a:t> working-feedback arrangements?</a:t>
            </a:r>
          </a:p>
        </p:txBody>
      </p:sp>
      <p:sp>
        <p:nvSpPr>
          <p:cNvPr id="4" name="Rectangle 3">
            <a:extLst>
              <a:ext uri="{FF2B5EF4-FFF2-40B4-BE49-F238E27FC236}">
                <a16:creationId xmlns:a16="http://schemas.microsoft.com/office/drawing/2014/main" id="{3E5738AF-FF1A-4528-9AAE-A229B56C1CA4}"/>
              </a:ext>
            </a:extLst>
          </p:cNvPr>
          <p:cNvSpPr/>
          <p:nvPr/>
        </p:nvSpPr>
        <p:spPr>
          <a:xfrm>
            <a:off x="4383491" y="2967335"/>
            <a:ext cx="377026"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p>
        </p:txBody>
      </p:sp>
    </p:spTree>
    <p:extLst>
      <p:ext uri="{BB962C8B-B14F-4D97-AF65-F5344CB8AC3E}">
        <p14:creationId xmlns:p14="http://schemas.microsoft.com/office/powerpoint/2010/main" val="1813946394"/>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4EBFB8-3B19-4EFF-B893-A697C9FA1ABA}"/>
              </a:ext>
            </a:extLst>
          </p:cNvPr>
          <p:cNvSpPr>
            <a:spLocks noGrp="1"/>
          </p:cNvSpPr>
          <p:nvPr>
            <p:ph type="title"/>
          </p:nvPr>
        </p:nvSpPr>
        <p:spPr>
          <a:xfrm>
            <a:off x="623888" y="1709739"/>
            <a:ext cx="7886700" cy="1287213"/>
          </a:xfrm>
        </p:spPr>
        <p:txBody>
          <a:bodyPr>
            <a:normAutofit/>
          </a:bodyPr>
          <a:lstStyle/>
          <a:p>
            <a:r>
              <a:rPr lang="en-GB" sz="6000" dirty="0"/>
              <a:t>Thanks for listening</a:t>
            </a:r>
          </a:p>
        </p:txBody>
      </p:sp>
      <p:sp>
        <p:nvSpPr>
          <p:cNvPr id="5" name="Text Placeholder 4">
            <a:extLst>
              <a:ext uri="{FF2B5EF4-FFF2-40B4-BE49-F238E27FC236}">
                <a16:creationId xmlns:a16="http://schemas.microsoft.com/office/drawing/2014/main" id="{61C27F69-0323-43D4-9844-5F616224456A}"/>
              </a:ext>
            </a:extLst>
          </p:cNvPr>
          <p:cNvSpPr>
            <a:spLocks noGrp="1"/>
          </p:cNvSpPr>
          <p:nvPr>
            <p:ph type="body" idx="1"/>
          </p:nvPr>
        </p:nvSpPr>
        <p:spPr/>
        <p:txBody>
          <a:bodyPr/>
          <a:lstStyle/>
          <a:p>
            <a:r>
              <a:rPr lang="en-GB" dirty="0"/>
              <a:t> </a:t>
            </a:r>
            <a:r>
              <a:rPr lang="en-GB" dirty="0">
                <a:hlinkClick r:id="rId2"/>
              </a:rPr>
              <a:t>tim.hunt@careopinion.org.uk</a:t>
            </a:r>
            <a:endParaRPr lang="en-GB" dirty="0"/>
          </a:p>
          <a:p>
            <a:endParaRPr lang="en-GB" dirty="0"/>
          </a:p>
        </p:txBody>
      </p:sp>
    </p:spTree>
    <p:extLst>
      <p:ext uri="{BB962C8B-B14F-4D97-AF65-F5344CB8AC3E}">
        <p14:creationId xmlns:p14="http://schemas.microsoft.com/office/powerpoint/2010/main" val="1340388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37898-D6AC-42A5-A404-D942ABDE4C89}"/>
              </a:ext>
            </a:extLst>
          </p:cNvPr>
          <p:cNvSpPr>
            <a:spLocks noGrp="1"/>
          </p:cNvSpPr>
          <p:nvPr>
            <p:ph type="title"/>
          </p:nvPr>
        </p:nvSpPr>
        <p:spPr/>
        <p:txBody>
          <a:bodyPr/>
          <a:lstStyle/>
          <a:p>
            <a:r>
              <a:rPr lang="en-GB" dirty="0"/>
              <a:t>Integrated Care Systems-Making a difference</a:t>
            </a:r>
          </a:p>
        </p:txBody>
      </p:sp>
      <p:pic>
        <p:nvPicPr>
          <p:cNvPr id="7" name="Content Placeholder 6">
            <a:extLst>
              <a:ext uri="{FF2B5EF4-FFF2-40B4-BE49-F238E27FC236}">
                <a16:creationId xmlns:a16="http://schemas.microsoft.com/office/drawing/2014/main" id="{D18B8D70-346E-441C-9CC6-B5C2BFD824E4}"/>
              </a:ext>
            </a:extLst>
          </p:cNvPr>
          <p:cNvPicPr>
            <a:picLocks noGrp="1" noChangeAspect="1"/>
          </p:cNvPicPr>
          <p:nvPr>
            <p:ph sz="half" idx="2"/>
          </p:nvPr>
        </p:nvPicPr>
        <p:blipFill>
          <a:blip r:embed="rId2"/>
          <a:stretch>
            <a:fillRect/>
          </a:stretch>
        </p:blipFill>
        <p:spPr>
          <a:xfrm>
            <a:off x="251520" y="2731294"/>
            <a:ext cx="4040188" cy="3001962"/>
          </a:xfrm>
          <a:prstGeom prst="rect">
            <a:avLst/>
          </a:prstGeom>
        </p:spPr>
      </p:pic>
      <p:sp>
        <p:nvSpPr>
          <p:cNvPr id="6" name="Content Placeholder 5">
            <a:extLst>
              <a:ext uri="{FF2B5EF4-FFF2-40B4-BE49-F238E27FC236}">
                <a16:creationId xmlns:a16="http://schemas.microsoft.com/office/drawing/2014/main" id="{4BF721A3-4BB2-4118-81F2-3534F1A643E8}"/>
              </a:ext>
            </a:extLst>
          </p:cNvPr>
          <p:cNvSpPr>
            <a:spLocks noGrp="1"/>
          </p:cNvSpPr>
          <p:nvPr>
            <p:ph sz="quarter" idx="4"/>
          </p:nvPr>
        </p:nvSpPr>
        <p:spPr/>
        <p:txBody>
          <a:bodyPr/>
          <a:lstStyle/>
          <a:p>
            <a:pPr marL="0" indent="0">
              <a:buNone/>
            </a:pPr>
            <a:r>
              <a:rPr lang="en-GB" sz="2000" dirty="0"/>
              <a:t>NHS organisations – including Cambridgeshire and Peterborough Clinical Commissioning Group – together with local authorities, Cambridgeshire Police and representatives from the third sector have also been involved in setting up the pilot projects, which aim to improve the way urgent mental health care is delivered and reduce the pressure on acute hospitals.</a:t>
            </a:r>
          </a:p>
        </p:txBody>
      </p:sp>
    </p:spTree>
    <p:extLst>
      <p:ext uri="{BB962C8B-B14F-4D97-AF65-F5344CB8AC3E}">
        <p14:creationId xmlns:p14="http://schemas.microsoft.com/office/powerpoint/2010/main" val="290963782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BF76A-0C4D-4F01-B29F-F9D97E623763}"/>
              </a:ext>
            </a:extLst>
          </p:cNvPr>
          <p:cNvSpPr>
            <a:spLocks noGrp="1"/>
          </p:cNvSpPr>
          <p:nvPr>
            <p:ph type="title"/>
          </p:nvPr>
        </p:nvSpPr>
        <p:spPr/>
        <p:txBody>
          <a:bodyPr/>
          <a:lstStyle/>
          <a:p>
            <a:r>
              <a:rPr lang="en-GB" dirty="0"/>
              <a:t>NHS England</a:t>
            </a:r>
          </a:p>
        </p:txBody>
      </p:sp>
      <p:sp>
        <p:nvSpPr>
          <p:cNvPr id="3" name="Content Placeholder 2">
            <a:extLst>
              <a:ext uri="{FF2B5EF4-FFF2-40B4-BE49-F238E27FC236}">
                <a16:creationId xmlns:a16="http://schemas.microsoft.com/office/drawing/2014/main" id="{B1809626-BD72-4069-9D19-5A7D027A43C1}"/>
              </a:ext>
            </a:extLst>
          </p:cNvPr>
          <p:cNvSpPr>
            <a:spLocks noGrp="1"/>
          </p:cNvSpPr>
          <p:nvPr>
            <p:ph idx="1"/>
          </p:nvPr>
        </p:nvSpPr>
        <p:spPr/>
        <p:txBody>
          <a:bodyPr/>
          <a:lstStyle/>
          <a:p>
            <a:pPr marL="0" indent="0">
              <a:buNone/>
            </a:pPr>
            <a:r>
              <a:rPr lang="en-GB" i="1" dirty="0"/>
              <a:t>Advanced local partnerships taking shared responsibility to improve the health and care system for their local population.</a:t>
            </a:r>
          </a:p>
          <a:p>
            <a:pPr marL="0" indent="0">
              <a:buNone/>
            </a:pPr>
            <a:endParaRPr lang="en-GB" i="1" dirty="0"/>
          </a:p>
          <a:p>
            <a:pPr marL="0" indent="0">
              <a:buNone/>
            </a:pPr>
            <a:r>
              <a:rPr lang="en-GB" i="1" dirty="0"/>
              <a:t>Breaking down barriers to better health and care. Local partnerships in every part of England to improve health and care in practical ways.</a:t>
            </a:r>
          </a:p>
        </p:txBody>
      </p:sp>
    </p:spTree>
    <p:extLst>
      <p:ext uri="{BB962C8B-B14F-4D97-AF65-F5344CB8AC3E}">
        <p14:creationId xmlns:p14="http://schemas.microsoft.com/office/powerpoint/2010/main" val="125276068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6F62F-583C-4A72-BA1D-82515F7C8425}"/>
              </a:ext>
            </a:extLst>
          </p:cNvPr>
          <p:cNvSpPr>
            <a:spLocks noGrp="1"/>
          </p:cNvSpPr>
          <p:nvPr>
            <p:ph type="title"/>
          </p:nvPr>
        </p:nvSpPr>
        <p:spPr/>
        <p:txBody>
          <a:bodyPr/>
          <a:lstStyle/>
          <a:p>
            <a:r>
              <a:rPr lang="en-GB" dirty="0"/>
              <a:t>Challenges to come Local Authorities</a:t>
            </a:r>
          </a:p>
        </p:txBody>
      </p:sp>
      <p:sp>
        <p:nvSpPr>
          <p:cNvPr id="3" name="Content Placeholder 2">
            <a:extLst>
              <a:ext uri="{FF2B5EF4-FFF2-40B4-BE49-F238E27FC236}">
                <a16:creationId xmlns:a16="http://schemas.microsoft.com/office/drawing/2014/main" id="{FC70CE2E-5D80-47D5-B6E8-528FDD1C0155}"/>
              </a:ext>
            </a:extLst>
          </p:cNvPr>
          <p:cNvSpPr>
            <a:spLocks noGrp="1"/>
          </p:cNvSpPr>
          <p:nvPr>
            <p:ph idx="1"/>
          </p:nvPr>
        </p:nvSpPr>
        <p:spPr/>
        <p:txBody>
          <a:bodyPr/>
          <a:lstStyle/>
          <a:p>
            <a:pPr marL="0" indent="0">
              <a:buNone/>
            </a:pPr>
            <a:r>
              <a:rPr lang="en-GB" i="1" dirty="0">
                <a:solidFill>
                  <a:srgbClr val="444444"/>
                </a:solidFill>
                <a:latin typeface="MuseoSans500"/>
              </a:rPr>
              <a:t>Rather, the NHS needs to work differently by providing more care in people’s homes and the community and breaking down barriers between services.</a:t>
            </a:r>
            <a:endParaRPr lang="en-GB" dirty="0">
              <a:solidFill>
                <a:srgbClr val="444444"/>
              </a:solidFill>
              <a:latin typeface="MuseoSans500"/>
            </a:endParaRPr>
          </a:p>
          <a:p>
            <a:pPr marL="0" indent="0">
              <a:buNone/>
            </a:pPr>
            <a:r>
              <a:rPr lang="en-GB" i="1" dirty="0">
                <a:solidFill>
                  <a:srgbClr val="444444"/>
                </a:solidFill>
                <a:latin typeface="MuseoSans500"/>
              </a:rPr>
              <a:t>Breaking down barriers means co-ordinating the work of general practices, community services and hospitals to meet the needs of people requiring care.”</a:t>
            </a:r>
            <a:r>
              <a:rPr lang="en-GB" dirty="0">
                <a:solidFill>
                  <a:srgbClr val="444444"/>
                </a:solidFill>
                <a:latin typeface="MuseoSans500"/>
              </a:rPr>
              <a:t> Kings Fund 2018</a:t>
            </a:r>
          </a:p>
          <a:p>
            <a:endParaRPr lang="en-GB" dirty="0"/>
          </a:p>
        </p:txBody>
      </p:sp>
    </p:spTree>
    <p:extLst>
      <p:ext uri="{BB962C8B-B14F-4D97-AF65-F5344CB8AC3E}">
        <p14:creationId xmlns:p14="http://schemas.microsoft.com/office/powerpoint/2010/main" val="367052266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99BE8-6F71-411F-AB45-ED9C4B6578B3}"/>
              </a:ext>
            </a:extLst>
          </p:cNvPr>
          <p:cNvSpPr>
            <a:spLocks noGrp="1"/>
          </p:cNvSpPr>
          <p:nvPr>
            <p:ph type="title"/>
          </p:nvPr>
        </p:nvSpPr>
        <p:spPr/>
        <p:txBody>
          <a:bodyPr/>
          <a:lstStyle/>
          <a:p>
            <a:r>
              <a:rPr lang="en-GB" dirty="0"/>
              <a:t>Local Authorities</a:t>
            </a:r>
          </a:p>
        </p:txBody>
      </p:sp>
      <p:sp>
        <p:nvSpPr>
          <p:cNvPr id="3" name="Content Placeholder 2">
            <a:extLst>
              <a:ext uri="{FF2B5EF4-FFF2-40B4-BE49-F238E27FC236}">
                <a16:creationId xmlns:a16="http://schemas.microsoft.com/office/drawing/2014/main" id="{2C839E65-CDFB-461A-B0BC-E1C747B1AD13}"/>
              </a:ext>
            </a:extLst>
          </p:cNvPr>
          <p:cNvSpPr>
            <a:spLocks noGrp="1"/>
          </p:cNvSpPr>
          <p:nvPr>
            <p:ph idx="1"/>
          </p:nvPr>
        </p:nvSpPr>
        <p:spPr/>
        <p:txBody>
          <a:bodyPr/>
          <a:lstStyle/>
          <a:p>
            <a:r>
              <a:rPr lang="en-GB" dirty="0"/>
              <a:t>Strong History of User Involvement</a:t>
            </a:r>
          </a:p>
          <a:p>
            <a:r>
              <a:rPr lang="en-GB" dirty="0"/>
              <a:t>Not as far along with online feedback</a:t>
            </a:r>
          </a:p>
          <a:p>
            <a:r>
              <a:rPr lang="en-GB" dirty="0"/>
              <a:t>Listed on Care Opinion</a:t>
            </a:r>
          </a:p>
          <a:p>
            <a:r>
              <a:rPr lang="en-GB" dirty="0"/>
              <a:t>Can respond to feedback on services on registration subscription</a:t>
            </a:r>
          </a:p>
          <a:p>
            <a:r>
              <a:rPr lang="en-GB" dirty="0"/>
              <a:t>Can be set up to monitor stakeholder services </a:t>
            </a:r>
            <a:r>
              <a:rPr lang="en-GB" dirty="0" err="1"/>
              <a:t>eg</a:t>
            </a:r>
            <a:r>
              <a:rPr lang="en-GB" dirty="0"/>
              <a:t> care homes and care providers</a:t>
            </a:r>
          </a:p>
          <a:p>
            <a:r>
              <a:rPr lang="en-GB" dirty="0"/>
              <a:t>Can be set up as part of </a:t>
            </a:r>
            <a:r>
              <a:rPr lang="en-GB"/>
              <a:t>health economy</a:t>
            </a:r>
          </a:p>
        </p:txBody>
      </p:sp>
    </p:spTree>
    <p:extLst>
      <p:ext uri="{BB962C8B-B14F-4D97-AF65-F5344CB8AC3E}">
        <p14:creationId xmlns:p14="http://schemas.microsoft.com/office/powerpoint/2010/main" val="360032135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Working in Silos</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1637" y="1929606"/>
            <a:ext cx="5800725"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030545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E9316-ACDC-4D5A-8114-2767FD5BBD13}"/>
              </a:ext>
            </a:extLst>
          </p:cNvPr>
          <p:cNvSpPr>
            <a:spLocks noGrp="1"/>
          </p:cNvSpPr>
          <p:nvPr>
            <p:ph type="title"/>
          </p:nvPr>
        </p:nvSpPr>
        <p:spPr/>
        <p:txBody>
          <a:bodyPr/>
          <a:lstStyle/>
          <a:p>
            <a:r>
              <a:rPr lang="en-GB" dirty="0"/>
              <a:t>Kings Fund</a:t>
            </a:r>
          </a:p>
        </p:txBody>
      </p:sp>
      <p:pic>
        <p:nvPicPr>
          <p:cNvPr id="4" name="Content Placeholder 3">
            <a:extLst>
              <a:ext uri="{FF2B5EF4-FFF2-40B4-BE49-F238E27FC236}">
                <a16:creationId xmlns:a16="http://schemas.microsoft.com/office/drawing/2014/main" id="{BF24BF4F-6BF8-4406-B4B8-B3493B5B08AA}"/>
              </a:ext>
            </a:extLst>
          </p:cNvPr>
          <p:cNvPicPr>
            <a:picLocks noGrp="1" noChangeAspect="1"/>
          </p:cNvPicPr>
          <p:nvPr>
            <p:ph idx="1"/>
          </p:nvPr>
        </p:nvPicPr>
        <p:blipFill>
          <a:blip r:embed="rId2"/>
          <a:stretch>
            <a:fillRect/>
          </a:stretch>
        </p:blipFill>
        <p:spPr>
          <a:xfrm>
            <a:off x="755576" y="1453379"/>
            <a:ext cx="6912768" cy="5015145"/>
          </a:xfrm>
          <a:prstGeom prst="rect">
            <a:avLst/>
          </a:prstGeom>
        </p:spPr>
      </p:pic>
    </p:spTree>
    <p:extLst>
      <p:ext uri="{BB962C8B-B14F-4D97-AF65-F5344CB8AC3E}">
        <p14:creationId xmlns:p14="http://schemas.microsoft.com/office/powerpoint/2010/main" val="65166913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72AD4C-55AF-4695-8D71-A3F1ED91C479}"/>
              </a:ext>
            </a:extLst>
          </p:cNvPr>
          <p:cNvSpPr>
            <a:spLocks noGrp="1"/>
          </p:cNvSpPr>
          <p:nvPr>
            <p:ph type="title"/>
          </p:nvPr>
        </p:nvSpPr>
        <p:spPr/>
        <p:txBody>
          <a:bodyPr/>
          <a:lstStyle/>
          <a:p>
            <a:r>
              <a:rPr lang="en-GB" dirty="0"/>
              <a:t>Integrating Feedback-Moderation</a:t>
            </a:r>
          </a:p>
        </p:txBody>
      </p:sp>
      <p:pic>
        <p:nvPicPr>
          <p:cNvPr id="7" name="Content Placeholder 6" descr="A close up of a pen&#10;&#10;Description automatically generated">
            <a:extLst>
              <a:ext uri="{FF2B5EF4-FFF2-40B4-BE49-F238E27FC236}">
                <a16:creationId xmlns:a16="http://schemas.microsoft.com/office/drawing/2014/main" id="{A0D10793-7841-45CF-B24C-BEC9B5A75627}"/>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41961" y="2226469"/>
            <a:ext cx="3322319" cy="3263504"/>
          </a:xfrm>
        </p:spPr>
      </p:pic>
      <p:sp>
        <p:nvSpPr>
          <p:cNvPr id="8" name="TextBox 7">
            <a:extLst>
              <a:ext uri="{FF2B5EF4-FFF2-40B4-BE49-F238E27FC236}">
                <a16:creationId xmlns:a16="http://schemas.microsoft.com/office/drawing/2014/main" id="{B2CF4CB3-0586-44FE-B76A-4F93D50CD11D}"/>
              </a:ext>
            </a:extLst>
          </p:cNvPr>
          <p:cNvSpPr txBox="1"/>
          <p:nvPr/>
        </p:nvSpPr>
        <p:spPr>
          <a:xfrm>
            <a:off x="441961" y="5489972"/>
            <a:ext cx="3322319" cy="196208"/>
          </a:xfrm>
          <a:prstGeom prst="rect">
            <a:avLst/>
          </a:prstGeom>
          <a:noFill/>
        </p:spPr>
        <p:txBody>
          <a:bodyPr wrap="square" rtlCol="0">
            <a:spAutoFit/>
          </a:bodyPr>
          <a:lstStyle/>
          <a:p>
            <a:r>
              <a:rPr lang="en-GB" sz="675">
                <a:hlinkClick r:id="rId3" tooltip="http://grantgoddess.blogspot.com/2011/11/writing-is-my-fascination.html"/>
              </a:rPr>
              <a:t>This Photo</a:t>
            </a:r>
            <a:r>
              <a:rPr lang="en-GB" sz="675"/>
              <a:t> by Unknown Author is licensed under </a:t>
            </a:r>
            <a:r>
              <a:rPr lang="en-GB" sz="675">
                <a:hlinkClick r:id="rId4" tooltip="https://creativecommons.org/licenses/by-nc/3.0/"/>
              </a:rPr>
              <a:t>CC BY-NC</a:t>
            </a:r>
            <a:endParaRPr lang="en-GB" sz="675"/>
          </a:p>
        </p:txBody>
      </p:sp>
      <p:pic>
        <p:nvPicPr>
          <p:cNvPr id="10" name="Picture 9" descr="A picture containing text&#10;&#10;Description automatically generated">
            <a:extLst>
              <a:ext uri="{FF2B5EF4-FFF2-40B4-BE49-F238E27FC236}">
                <a16:creationId xmlns:a16="http://schemas.microsoft.com/office/drawing/2014/main" id="{B58D57E0-3867-4F93-9919-99522C3E779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260273" y="2055344"/>
            <a:ext cx="4655127" cy="3438879"/>
          </a:xfrm>
          <a:prstGeom prst="rect">
            <a:avLst/>
          </a:prstGeom>
        </p:spPr>
      </p:pic>
      <p:sp>
        <p:nvSpPr>
          <p:cNvPr id="11" name="TextBox 10">
            <a:extLst>
              <a:ext uri="{FF2B5EF4-FFF2-40B4-BE49-F238E27FC236}">
                <a16:creationId xmlns:a16="http://schemas.microsoft.com/office/drawing/2014/main" id="{B8550538-5488-45AB-83F7-BED2419DFC29}"/>
              </a:ext>
            </a:extLst>
          </p:cNvPr>
          <p:cNvSpPr txBox="1"/>
          <p:nvPr/>
        </p:nvSpPr>
        <p:spPr>
          <a:xfrm>
            <a:off x="4260273" y="7344981"/>
            <a:ext cx="4655127" cy="196208"/>
          </a:xfrm>
          <a:prstGeom prst="rect">
            <a:avLst/>
          </a:prstGeom>
          <a:noFill/>
        </p:spPr>
        <p:txBody>
          <a:bodyPr wrap="square" rtlCol="0">
            <a:spAutoFit/>
          </a:bodyPr>
          <a:lstStyle/>
          <a:p>
            <a:r>
              <a:rPr lang="en-GB" sz="675">
                <a:hlinkClick r:id="rId6" tooltip="http://blogs.leeward.hawaii.edu/teachonline/tag/tomooc13-2/page/2/"/>
              </a:rPr>
              <a:t>This Photo</a:t>
            </a:r>
            <a:r>
              <a:rPr lang="en-GB" sz="675"/>
              <a:t> by Unknown Author is licensed under </a:t>
            </a:r>
            <a:r>
              <a:rPr lang="en-GB" sz="675">
                <a:hlinkClick r:id="rId7" tooltip="https://creativecommons.org/licenses/by-nc-sa/3.0/"/>
              </a:rPr>
              <a:t>CC BY-SA-NC</a:t>
            </a:r>
            <a:endParaRPr lang="en-GB" sz="675"/>
          </a:p>
        </p:txBody>
      </p:sp>
    </p:spTree>
    <p:extLst>
      <p:ext uri="{BB962C8B-B14F-4D97-AF65-F5344CB8AC3E}">
        <p14:creationId xmlns:p14="http://schemas.microsoft.com/office/powerpoint/2010/main" val="223789442"/>
      </p:ext>
    </p:extLst>
  </p:cSld>
  <p:clrMapOvr>
    <a:masterClrMapping/>
  </p:clrMapOvr>
  <p:transition spd="slow">
    <p:push dir="u"/>
  </p:transition>
</p:sld>
</file>

<file path=ppt/theme/theme1.xml><?xml version="1.0" encoding="utf-8"?>
<a:theme xmlns:a="http://schemas.openxmlformats.org/drawingml/2006/main" name="PO-for-the-board">
  <a:themeElements>
    <a:clrScheme name="PO-for-the-bo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O-for-the-board">
      <a:majorFont>
        <a:latin typeface="Veto Com"/>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381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3200" b="1" i="0" u="none" strike="noStrike" cap="none" normalizeH="0" baseline="0" smtClean="0">
            <a:ln>
              <a:noFill/>
            </a:ln>
            <a:solidFill>
              <a:schemeClr val="accent2"/>
            </a:solidFill>
            <a:effectLst/>
            <a:latin typeface="Arial" charset="0"/>
          </a:defRPr>
        </a:defPPr>
      </a:lstStyle>
    </a:spDef>
    <a:lnDef>
      <a:spPr bwMode="auto">
        <a:xfrm>
          <a:off x="0" y="0"/>
          <a:ext cx="1" cy="1"/>
        </a:xfrm>
        <a:custGeom>
          <a:avLst/>
          <a:gdLst/>
          <a:ahLst/>
          <a:cxnLst/>
          <a:rect l="0" t="0" r="0" b="0"/>
          <a:pathLst/>
        </a:custGeom>
        <a:solidFill>
          <a:srgbClr val="FFFF99"/>
        </a:solidFill>
        <a:ln w="381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3200" b="1" i="0" u="none" strike="noStrike" cap="none" normalizeH="0" baseline="0" smtClean="0">
            <a:ln>
              <a:noFill/>
            </a:ln>
            <a:solidFill>
              <a:schemeClr val="accent2"/>
            </a:solidFill>
            <a:effectLst/>
            <a:latin typeface="Arial" charset="0"/>
          </a:defRPr>
        </a:defPPr>
      </a:lstStyle>
    </a:lnDef>
  </a:objectDefaults>
  <a:extraClrSchemeLst>
    <a:extraClrScheme>
      <a:clrScheme name="PO-for-the-bo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for-the-bo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for-the-bo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for-the-bo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for-the-bo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for-the-bo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for-the-boa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for-the-bo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for-the-bo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for-the-bo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for-the-bo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for-the-bo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CC4DFC44B1FB44ACD15D9D02A20C57" ma:contentTypeVersion="2" ma:contentTypeDescription="Create a new document." ma:contentTypeScope="" ma:versionID="0cb19c02877c0d28c2d8b0d957956fdf">
  <xsd:schema xmlns:xsd="http://www.w3.org/2001/XMLSchema" xmlns:xs="http://www.w3.org/2001/XMLSchema" xmlns:p="http://schemas.microsoft.com/office/2006/metadata/properties" xmlns:ns2="40e313ae-1aba-4937-aedc-4e6007bdb716" targetNamespace="http://schemas.microsoft.com/office/2006/metadata/properties" ma:root="true" ma:fieldsID="44f910b96dec798de53143b7b6a65206" ns2:_="">
    <xsd:import namespace="40e313ae-1aba-4937-aedc-4e6007bdb71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e313ae-1aba-4937-aedc-4e6007bdb7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8A89AE-94EB-465F-B56F-6C9BA41383EB}"/>
</file>

<file path=customXml/itemProps2.xml><?xml version="1.0" encoding="utf-8"?>
<ds:datastoreItem xmlns:ds="http://schemas.openxmlformats.org/officeDocument/2006/customXml" ds:itemID="{5DB61D44-485E-433F-945D-2A0F2D8D5089}"/>
</file>

<file path=customXml/itemProps3.xml><?xml version="1.0" encoding="utf-8"?>
<ds:datastoreItem xmlns:ds="http://schemas.openxmlformats.org/officeDocument/2006/customXml" ds:itemID="{340781BD-A69C-42B2-85A8-FE4BFA64465A}"/>
</file>

<file path=docProps/app.xml><?xml version="1.0" encoding="utf-8"?>
<Properties xmlns="http://schemas.openxmlformats.org/officeDocument/2006/extended-properties" xmlns:vt="http://schemas.openxmlformats.org/officeDocument/2006/docPropsVTypes">
  <Template>PO-for-the-board</Template>
  <TotalTime>14007</TotalTime>
  <Words>565</Words>
  <Application>Microsoft Office PowerPoint</Application>
  <PresentationFormat>On-screen Show (4:3)</PresentationFormat>
  <Paragraphs>74</Paragraphs>
  <Slides>21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Calibri Light</vt:lpstr>
      <vt:lpstr>MuseoSans500</vt:lpstr>
      <vt:lpstr>Veto Com</vt:lpstr>
      <vt:lpstr>PO-for-the-board</vt:lpstr>
      <vt:lpstr>Office Theme</vt:lpstr>
      <vt:lpstr>Online Feedback in the context of changing landscape of care.</vt:lpstr>
      <vt:lpstr>Getting Ready for:</vt:lpstr>
      <vt:lpstr>Integrated Care Systems-Making a difference</vt:lpstr>
      <vt:lpstr>NHS England</vt:lpstr>
      <vt:lpstr>Challenges to come Local Authorities</vt:lpstr>
      <vt:lpstr>Local Authorities</vt:lpstr>
      <vt:lpstr>Working in Silos</vt:lpstr>
      <vt:lpstr>Kings Fund</vt:lpstr>
      <vt:lpstr>Integrating Feedback-Moderation</vt:lpstr>
      <vt:lpstr>Meeting the Moderation Hotspots</vt:lpstr>
      <vt:lpstr>Cancer Care Pathway</vt:lpstr>
      <vt:lpstr>PowerPoint Presentation</vt:lpstr>
      <vt:lpstr>Integrated Feedback with Responses</vt:lpstr>
      <vt:lpstr>Providers and Commissioning</vt:lpstr>
      <vt:lpstr>One journey: one story</vt:lpstr>
      <vt:lpstr>Changes are afoot</vt:lpstr>
      <vt:lpstr>Integrated Feedback</vt:lpstr>
      <vt:lpstr>Integrating Feedback-Key Components</vt:lpstr>
      <vt:lpstr>Structures and People</vt:lpstr>
      <vt:lpstr>Getting Ready for Integration</vt:lpstr>
      <vt:lpstr>Thanks for listening</vt:lpstr>
    </vt:vector>
  </TitlesOfParts>
  <Company>healthmatters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Munro</dc:creator>
  <cp:lastModifiedBy>Tim Hunt</cp:lastModifiedBy>
  <cp:revision>410</cp:revision>
  <cp:lastPrinted>2019-05-01T07:13:09Z</cp:lastPrinted>
  <dcterms:created xsi:type="dcterms:W3CDTF">2009-01-20T20:54:59Z</dcterms:created>
  <dcterms:modified xsi:type="dcterms:W3CDTF">2019-10-02T19:06:44Z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0x010100C1CC4DFC44B1FB44ACD15D9D02A20C57</vt:lpwstr>
  </property>
</Properties>
</file>